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0"/>
  </p:notesMasterIdLst>
  <p:handoutMasterIdLst>
    <p:handoutMasterId r:id="rId31"/>
  </p:handoutMasterIdLst>
  <p:sldIdLst>
    <p:sldId id="264" r:id="rId2"/>
    <p:sldId id="295" r:id="rId3"/>
    <p:sldId id="265" r:id="rId4"/>
    <p:sldId id="258" r:id="rId5"/>
    <p:sldId id="292" r:id="rId6"/>
    <p:sldId id="271" r:id="rId7"/>
    <p:sldId id="296" r:id="rId8"/>
    <p:sldId id="272" r:id="rId9"/>
    <p:sldId id="297" r:id="rId10"/>
    <p:sldId id="276" r:id="rId11"/>
    <p:sldId id="277" r:id="rId12"/>
    <p:sldId id="303" r:id="rId13"/>
    <p:sldId id="278" r:id="rId14"/>
    <p:sldId id="304" r:id="rId15"/>
    <p:sldId id="307" r:id="rId16"/>
    <p:sldId id="279" r:id="rId17"/>
    <p:sldId id="308" r:id="rId18"/>
    <p:sldId id="280" r:id="rId19"/>
    <p:sldId id="306" r:id="rId20"/>
    <p:sldId id="298" r:id="rId21"/>
    <p:sldId id="281" r:id="rId22"/>
    <p:sldId id="282" r:id="rId23"/>
    <p:sldId id="309" r:id="rId24"/>
    <p:sldId id="312" r:id="rId25"/>
    <p:sldId id="301" r:id="rId26"/>
    <p:sldId id="294" r:id="rId27"/>
    <p:sldId id="293" r:id="rId28"/>
    <p:sldId id="313" r:id="rId29"/>
  </p:sldIdLst>
  <p:sldSz cx="9144000" cy="5143500" type="screen16x9"/>
  <p:notesSz cx="6858000" cy="9144000"/>
  <p:defaultTextStyle>
    <a:defPPr>
      <a:defRPr lang="de-DE"/>
    </a:defPPr>
    <a:lvl1pPr algn="l" defTabSz="685800"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342900" indent="114300" algn="l" defTabSz="685800"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685800" indent="228600" algn="l" defTabSz="685800"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028700" indent="342900" algn="l" defTabSz="685800"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371600" indent="457200" algn="l" defTabSz="685800"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E3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27" autoAdjust="0"/>
    <p:restoredTop sz="95226" autoAdjust="0"/>
  </p:normalViewPr>
  <p:slideViewPr>
    <p:cSldViewPr snapToObjects="1">
      <p:cViewPr varScale="1">
        <p:scale>
          <a:sx n="105" d="100"/>
          <a:sy n="105" d="100"/>
        </p:scale>
        <p:origin x="1253" y="72"/>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Lst>
  </p:outlin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4.xml"/><Relationship Id="rId18" Type="http://schemas.openxmlformats.org/officeDocument/2006/relationships/slide" Target="slides/slide22.xml"/><Relationship Id="rId3" Type="http://schemas.openxmlformats.org/officeDocument/2006/relationships/slide" Target="slides/slide3.xml"/><Relationship Id="rId21" Type="http://schemas.openxmlformats.org/officeDocument/2006/relationships/slide" Target="slides/slide27.xml"/><Relationship Id="rId7" Type="http://schemas.openxmlformats.org/officeDocument/2006/relationships/slide" Target="slides/slide7.xml"/><Relationship Id="rId12" Type="http://schemas.openxmlformats.org/officeDocument/2006/relationships/slide" Target="slides/slide13.xml"/><Relationship Id="rId17" Type="http://schemas.openxmlformats.org/officeDocument/2006/relationships/slide" Target="slides/slide21.xml"/><Relationship Id="rId2" Type="http://schemas.openxmlformats.org/officeDocument/2006/relationships/slide" Target="slides/slide2.xml"/><Relationship Id="rId16" Type="http://schemas.openxmlformats.org/officeDocument/2006/relationships/slide" Target="slides/slide19.xml"/><Relationship Id="rId20" Type="http://schemas.openxmlformats.org/officeDocument/2006/relationships/slide" Target="slides/slide26.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2.xml"/><Relationship Id="rId5" Type="http://schemas.openxmlformats.org/officeDocument/2006/relationships/slide" Target="slides/slide5.xml"/><Relationship Id="rId15" Type="http://schemas.openxmlformats.org/officeDocument/2006/relationships/slide" Target="slides/slide18.xml"/><Relationship Id="rId10" Type="http://schemas.openxmlformats.org/officeDocument/2006/relationships/slide" Target="slides/slide11.xml"/><Relationship Id="rId19" Type="http://schemas.openxmlformats.org/officeDocument/2006/relationships/slide" Target="slides/slide24.xml"/><Relationship Id="rId4" Type="http://schemas.openxmlformats.org/officeDocument/2006/relationships/slide" Target="slides/slide4.xml"/><Relationship Id="rId9" Type="http://schemas.openxmlformats.org/officeDocument/2006/relationships/slide" Target="slides/slide10.xml"/><Relationship Id="rId14" Type="http://schemas.openxmlformats.org/officeDocument/2006/relationships/slide" Target="slides/slide16.xml"/><Relationship Id="rId22"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1D72879B-2BC0-9681-CE9E-1CC0EBA4E4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2FE6D3F2-236C-5FFC-6F2D-B10063DDE6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BBCCA5-689E-4D4B-9DC7-14B897287748}" type="datetimeFigureOut">
              <a:rPr lang="de-DE" smtClean="0"/>
              <a:t>13.02.2024</a:t>
            </a:fld>
            <a:endParaRPr lang="de-DE"/>
          </a:p>
        </p:txBody>
      </p:sp>
      <p:sp>
        <p:nvSpPr>
          <p:cNvPr id="4" name="Fußzeilenplatzhalter 3">
            <a:extLst>
              <a:ext uri="{FF2B5EF4-FFF2-40B4-BE49-F238E27FC236}">
                <a16:creationId xmlns:a16="http://schemas.microsoft.com/office/drawing/2014/main" id="{6EC8CC22-5524-D52E-FF47-EC48BD93CB3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6D422D89-EE99-9D08-F9E8-15673D9745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1FF640F-76BC-4CB6-B11D-AF41C5976BA0}" type="slidenum">
              <a:rPr lang="de-DE" smtClean="0"/>
              <a:t>‹Nr.›</a:t>
            </a:fld>
            <a:endParaRPr lang="de-DE"/>
          </a:p>
        </p:txBody>
      </p:sp>
    </p:spTree>
    <p:extLst>
      <p:ext uri="{BB962C8B-B14F-4D97-AF65-F5344CB8AC3E}">
        <p14:creationId xmlns:p14="http://schemas.microsoft.com/office/powerpoint/2010/main" val="1255243653"/>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8T11:34:30.748"/>
    </inkml:context>
    <inkml:brush xml:id="br0">
      <inkml:brushProperty name="width" value="0.035" units="cm"/>
      <inkml:brushProperty name="height" value="0.035" units="cm"/>
      <inkml:brushProperty name="color" value="#E71224"/>
    </inkml:brush>
  </inkml:definitions>
  <inkml:trace contextRef="#ctx0" brushRef="#br0">0 29 24575,'7'0'0,"8"1"0,16 1 0,21 1 0,20-1 0,14-1 0,11 0 0,12-2 0,2-1 0,-43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57EE4B7-6AA5-75B6-A04E-8E833AC072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15AB5919-C53A-2CEA-532B-0A4886713C56}"/>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C07E563C-663C-472E-9C4A-2C09A49AA193}" type="datetimeFigureOut">
              <a:rPr lang="de-DE"/>
              <a:pPr>
                <a:defRPr/>
              </a:pPr>
              <a:t>13.02.2024</a:t>
            </a:fld>
            <a:endParaRPr lang="de-DE"/>
          </a:p>
        </p:txBody>
      </p:sp>
      <p:sp>
        <p:nvSpPr>
          <p:cNvPr id="4" name="Folienbildplatzhalter 3">
            <a:extLst>
              <a:ext uri="{FF2B5EF4-FFF2-40B4-BE49-F238E27FC236}">
                <a16:creationId xmlns:a16="http://schemas.microsoft.com/office/drawing/2014/main" id="{341B89EA-A120-9FD3-EDBA-A86EF2B5AF8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460EDCB4-A8C0-9A08-F839-9F2ACFCD7D7B}"/>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1F1AC5A9-A992-4A75-8C7A-42FE3F04082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C4914782-A664-575A-C954-C35903F176DD}"/>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0649A4FA-D077-48C4-9473-D1F6931F66CB}" type="slidenum">
              <a:rPr lang="de-DE"/>
              <a:pPr>
                <a:defRPr/>
              </a:pPr>
              <a:t>‹Nr.›</a:t>
            </a:fld>
            <a:endParaRPr lang="de-DE"/>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PlaceHolder 1"/>
          <p:cNvSpPr>
            <a:spLocks noGrp="1" noRot="1" noChangeAspect="1"/>
          </p:cNvSpPr>
          <p:nvPr>
            <p:ph type="sldImg"/>
          </p:nvPr>
        </p:nvSpPr>
        <p:spPr>
          <a:xfrm>
            <a:off x="685800" y="1143000"/>
            <a:ext cx="5484813" cy="3084513"/>
          </a:xfrm>
          <a:prstGeom prst="rect">
            <a:avLst/>
          </a:prstGeom>
        </p:spPr>
      </p:sp>
      <p:sp>
        <p:nvSpPr>
          <p:cNvPr id="433" name="PlaceHolder 2"/>
          <p:cNvSpPr>
            <a:spLocks noGrp="1"/>
          </p:cNvSpPr>
          <p:nvPr>
            <p:ph type="body"/>
          </p:nvPr>
        </p:nvSpPr>
        <p:spPr>
          <a:xfrm>
            <a:off x="685800" y="4400640"/>
            <a:ext cx="5484600" cy="3598560"/>
          </a:xfrm>
          <a:prstGeom prst="rect">
            <a:avLst/>
          </a:prstGeom>
        </p:spPr>
        <p:txBody>
          <a:bodyPr lIns="0" tIns="0" rIns="0" bIns="0"/>
          <a:lstStyle/>
          <a:p>
            <a:endParaRPr lang="en-US" sz="2000" b="0" strike="noStrike" spc="-1" dirty="0">
              <a:latin typeface="Arial"/>
            </a:endParaRPr>
          </a:p>
        </p:txBody>
      </p:sp>
      <p:sp>
        <p:nvSpPr>
          <p:cNvPr id="434" name="CustomShape 3"/>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649A4FA-D077-48C4-9473-D1F6931F66CB}" type="slidenum">
              <a:rPr lang="de-DE" smtClean="0"/>
              <a:pPr>
                <a:defRPr/>
              </a:pPr>
              <a:t>27</a:t>
            </a:fld>
            <a:endParaRPr lang="de-DE"/>
          </a:p>
        </p:txBody>
      </p:sp>
    </p:spTree>
    <p:extLst>
      <p:ext uri="{BB962C8B-B14F-4D97-AF65-F5344CB8AC3E}">
        <p14:creationId xmlns:p14="http://schemas.microsoft.com/office/powerpoint/2010/main" val="742011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649A4FA-D077-48C4-9473-D1F6931F66CB}" type="slidenum">
              <a:rPr lang="de-DE" smtClean="0"/>
              <a:pPr>
                <a:defRPr/>
              </a:pPr>
              <a:t>28</a:t>
            </a:fld>
            <a:endParaRPr lang="de-DE"/>
          </a:p>
        </p:txBody>
      </p:sp>
    </p:spTree>
    <p:extLst>
      <p:ext uri="{BB962C8B-B14F-4D97-AF65-F5344CB8AC3E}">
        <p14:creationId xmlns:p14="http://schemas.microsoft.com/office/powerpoint/2010/main" val="29597833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2" name="Grafik 6">
            <a:extLst>
              <a:ext uri="{FF2B5EF4-FFF2-40B4-BE49-F238E27FC236}">
                <a16:creationId xmlns:a16="http://schemas.microsoft.com/office/drawing/2014/main" id="{3D95ACD6-828C-370D-C612-83196392C18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8313" y="3498850"/>
            <a:ext cx="2505075"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8">
            <a:extLst>
              <a:ext uri="{FF2B5EF4-FFF2-40B4-BE49-F238E27FC236}">
                <a16:creationId xmlns:a16="http://schemas.microsoft.com/office/drawing/2014/main" id="{FEA7B4AA-C97C-762C-B27A-A5570C37BF6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24713" y="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Untertitel 2"/>
          <p:cNvSpPr>
            <a:spLocks noGrp="1"/>
          </p:cNvSpPr>
          <p:nvPr>
            <p:ph type="subTitle" idx="1"/>
          </p:nvPr>
        </p:nvSpPr>
        <p:spPr>
          <a:xfrm>
            <a:off x="468000" y="4230000"/>
            <a:ext cx="7560000" cy="324000"/>
          </a:xfrm>
        </p:spPr>
        <p:txBody>
          <a:bodyPr/>
          <a:lstStyle>
            <a:lvl1pPr marL="0" indent="0" algn="l">
              <a:lnSpc>
                <a:spcPts val="2400"/>
              </a:lnSpc>
              <a:spcAft>
                <a:spcPts val="0"/>
              </a:spcAft>
              <a:buFont typeface="Arial" panose="020B0604020202020204" pitchFamily="34" charset="0"/>
              <a:buNone/>
              <a:defRPr sz="1500" b="0">
                <a:solidFill>
                  <a:schemeClr val="bg2"/>
                </a:solidFill>
              </a:defRPr>
            </a:lvl1pPr>
            <a:lvl2pPr marL="0" indent="0" algn="l">
              <a:lnSpc>
                <a:spcPts val="2400"/>
              </a:lnSpc>
              <a:spcAft>
                <a:spcPts val="0"/>
              </a:spcAft>
              <a:buFont typeface="Arial" panose="020B0604020202020204" pitchFamily="34" charset="0"/>
              <a:buNone/>
              <a:defRPr sz="1500" b="0">
                <a:solidFill>
                  <a:schemeClr val="bg2"/>
                </a:solidFill>
              </a:defRPr>
            </a:lvl2pPr>
            <a:lvl3pPr marL="0" indent="0" algn="l">
              <a:lnSpc>
                <a:spcPts val="2400"/>
              </a:lnSpc>
              <a:spcAft>
                <a:spcPts val="0"/>
              </a:spcAft>
              <a:buFont typeface="Arial" panose="020B0604020202020204" pitchFamily="34" charset="0"/>
              <a:buNone/>
              <a:defRPr sz="1500" b="0">
                <a:solidFill>
                  <a:schemeClr val="bg2"/>
                </a:solidFill>
              </a:defRPr>
            </a:lvl3pPr>
            <a:lvl4pPr marL="0" indent="0" algn="l">
              <a:lnSpc>
                <a:spcPts val="2400"/>
              </a:lnSpc>
              <a:spcAft>
                <a:spcPts val="0"/>
              </a:spcAft>
              <a:buFont typeface="Arial" panose="020B0604020202020204" pitchFamily="34" charset="0"/>
              <a:buNone/>
              <a:defRPr sz="1500" b="0">
                <a:solidFill>
                  <a:schemeClr val="bg2"/>
                </a:solidFill>
              </a:defRPr>
            </a:lvl4pPr>
            <a:lvl5pPr marL="0" indent="0" algn="l">
              <a:lnSpc>
                <a:spcPts val="2400"/>
              </a:lnSpc>
              <a:spcAft>
                <a:spcPts val="0"/>
              </a:spcAft>
              <a:buFont typeface="Arial" panose="020B0604020202020204" pitchFamily="34" charset="0"/>
              <a:buNone/>
              <a:defRPr sz="1500" b="0">
                <a:solidFill>
                  <a:schemeClr val="bg2"/>
                </a:solidFill>
              </a:defRPr>
            </a:lvl5pPr>
            <a:lvl6pPr marL="0" indent="0" algn="l">
              <a:lnSpc>
                <a:spcPts val="2400"/>
              </a:lnSpc>
              <a:spcAft>
                <a:spcPts val="0"/>
              </a:spcAft>
              <a:buFont typeface="Arial" panose="020B0604020202020204" pitchFamily="34" charset="0"/>
              <a:buNone/>
              <a:defRPr sz="1500" b="0">
                <a:solidFill>
                  <a:schemeClr val="bg2"/>
                </a:solidFill>
              </a:defRPr>
            </a:lvl6pPr>
            <a:lvl7pPr marL="0" indent="0" algn="l">
              <a:lnSpc>
                <a:spcPts val="2400"/>
              </a:lnSpc>
              <a:spcAft>
                <a:spcPts val="0"/>
              </a:spcAft>
              <a:buFont typeface="Arial" panose="020B0604020202020204" pitchFamily="34" charset="0"/>
              <a:buNone/>
              <a:defRPr sz="1500" b="0">
                <a:solidFill>
                  <a:schemeClr val="bg2"/>
                </a:solidFill>
              </a:defRPr>
            </a:lvl7pPr>
            <a:lvl8pPr marL="0" indent="0" algn="l">
              <a:lnSpc>
                <a:spcPts val="2400"/>
              </a:lnSpc>
              <a:spcAft>
                <a:spcPts val="0"/>
              </a:spcAft>
              <a:buFont typeface="Arial" panose="020B0604020202020204" pitchFamily="34" charset="0"/>
              <a:buNone/>
              <a:defRPr sz="1500" b="0">
                <a:solidFill>
                  <a:schemeClr val="bg2"/>
                </a:solidFill>
              </a:defRPr>
            </a:lvl8pPr>
            <a:lvl9pPr marL="0" indent="0" algn="l">
              <a:lnSpc>
                <a:spcPts val="2400"/>
              </a:lnSpc>
              <a:spcAft>
                <a:spcPts val="0"/>
              </a:spcAft>
              <a:buFont typeface="Arial" panose="020B0604020202020204" pitchFamily="34" charset="0"/>
              <a:buNone/>
              <a:defRPr sz="1500" b="0">
                <a:solidFill>
                  <a:schemeClr val="bg2"/>
                </a:solidFill>
              </a:defRPr>
            </a:lvl9pPr>
          </a:lstStyle>
          <a:p>
            <a:pPr lvl="0"/>
            <a:r>
              <a:rPr lang="de-DE"/>
              <a:t>Master-Untertitelformat bearbeiten</a:t>
            </a:r>
            <a:endParaRPr lang="de-DE" dirty="0"/>
          </a:p>
        </p:txBody>
      </p:sp>
      <p:sp>
        <p:nvSpPr>
          <p:cNvPr id="22" name="Bildplatzhalter 21"/>
          <p:cNvSpPr>
            <a:spLocks noGrp="1"/>
          </p:cNvSpPr>
          <p:nvPr>
            <p:ph type="pic" sz="quarter" idx="13"/>
          </p:nvPr>
        </p:nvSpPr>
        <p:spPr>
          <a:xfrm>
            <a:off x="-1" y="-1"/>
            <a:ext cx="8182800" cy="3186000"/>
          </a:xfrm>
          <a:custGeom>
            <a:avLst/>
            <a:gdLst>
              <a:gd name="connsiteX0" fmla="*/ 0 w 8182800"/>
              <a:gd name="connsiteY0" fmla="*/ 0 h 3186000"/>
              <a:gd name="connsiteX1" fmla="*/ 8182800 w 8182800"/>
              <a:gd name="connsiteY1" fmla="*/ 0 h 3186000"/>
              <a:gd name="connsiteX2" fmla="*/ 8182800 w 8182800"/>
              <a:gd name="connsiteY2" fmla="*/ 1 h 3186000"/>
              <a:gd name="connsiteX3" fmla="*/ 7225201 w 8182800"/>
              <a:gd name="connsiteY3" fmla="*/ 1 h 3186000"/>
              <a:gd name="connsiteX4" fmla="*/ 7225201 w 8182800"/>
              <a:gd name="connsiteY4" fmla="*/ 1440001 h 3186000"/>
              <a:gd name="connsiteX5" fmla="*/ 8182800 w 8182800"/>
              <a:gd name="connsiteY5" fmla="*/ 1440001 h 3186000"/>
              <a:gd name="connsiteX6" fmla="*/ 8182800 w 8182800"/>
              <a:gd name="connsiteY6" fmla="*/ 3186000 h 3186000"/>
              <a:gd name="connsiteX7" fmla="*/ 0 w 8182800"/>
              <a:gd name="connsiteY7" fmla="*/ 3186000 h 31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2800" h="3186000">
                <a:moveTo>
                  <a:pt x="0" y="0"/>
                </a:moveTo>
                <a:lnTo>
                  <a:pt x="8182800" y="0"/>
                </a:lnTo>
                <a:lnTo>
                  <a:pt x="8182800" y="1"/>
                </a:lnTo>
                <a:lnTo>
                  <a:pt x="7225201" y="1"/>
                </a:lnTo>
                <a:lnTo>
                  <a:pt x="7225201" y="1440001"/>
                </a:lnTo>
                <a:lnTo>
                  <a:pt x="8182800" y="1440001"/>
                </a:lnTo>
                <a:lnTo>
                  <a:pt x="8182800" y="3186000"/>
                </a:lnTo>
                <a:lnTo>
                  <a:pt x="0" y="3186000"/>
                </a:lnTo>
                <a:close/>
              </a:path>
            </a:pathLst>
          </a:custGeom>
          <a:solidFill>
            <a:schemeClr val="bg1">
              <a:lumMod val="85000"/>
            </a:schemeClr>
          </a:solidFill>
        </p:spPr>
        <p:txBody>
          <a:bodyPr wrap="square" anchor="ctr"/>
          <a:lstStyle>
            <a:lvl1pPr algn="ctr">
              <a:defRPr/>
            </a:lvl1pPr>
          </a:lstStyle>
          <a:p>
            <a:pPr lvl="0"/>
            <a:r>
              <a:rPr lang="de-DE" noProof="0"/>
              <a:t>Bild durch Klicken auf Symbol hinzufügen</a:t>
            </a:r>
            <a:endParaRPr lang="de-DE" noProof="0" dirty="0"/>
          </a:p>
        </p:txBody>
      </p:sp>
      <p:sp>
        <p:nvSpPr>
          <p:cNvPr id="23" name="Titel 22"/>
          <p:cNvSpPr>
            <a:spLocks noGrp="1"/>
          </p:cNvSpPr>
          <p:nvPr>
            <p:ph type="title"/>
          </p:nvPr>
        </p:nvSpPr>
        <p:spPr>
          <a:xfrm>
            <a:off x="468000" y="3895200"/>
            <a:ext cx="3527936" cy="324000"/>
          </a:xfrm>
        </p:spPr>
        <p:txBody>
          <a:bodyPr/>
          <a:lstStyle>
            <a:lvl1pPr>
              <a:lnSpc>
                <a:spcPts val="2500"/>
              </a:lnSpc>
              <a:defRPr cap="all" baseline="0"/>
            </a:lvl1pPr>
          </a:lstStyle>
          <a:p>
            <a:pPr lvl="0"/>
            <a:r>
              <a:rPr lang="de-DE"/>
              <a:t>Mastertitelformat bearbeiten</a:t>
            </a:r>
            <a:endParaRPr lang="de-DE" dirty="0"/>
          </a:p>
        </p:txBody>
      </p:sp>
      <p:sp>
        <p:nvSpPr>
          <p:cNvPr id="4" name="Bildplatzhalter 3"/>
          <p:cNvSpPr>
            <a:spLocks noGrp="1"/>
          </p:cNvSpPr>
          <p:nvPr>
            <p:ph type="pic" sz="quarter" idx="14"/>
          </p:nvPr>
        </p:nvSpPr>
        <p:spPr>
          <a:xfrm>
            <a:off x="5677199" y="3895200"/>
            <a:ext cx="2505600" cy="324000"/>
          </a:xfrm>
        </p:spPr>
        <p:txBody>
          <a:bodyPr anchor="ctr"/>
          <a:lstStyle>
            <a:lvl1pPr algn="ctr">
              <a:defRPr sz="1050"/>
            </a:lvl1pPr>
          </a:lstStyle>
          <a:p>
            <a:pPr lvl="0"/>
            <a:r>
              <a:rPr lang="de-DE" noProof="0"/>
              <a:t>Bild durch Klicken auf Symbol hinzufügen</a:t>
            </a:r>
            <a:endParaRPr lang="de-DE" noProof="0" dirty="0"/>
          </a:p>
        </p:txBody>
      </p:sp>
      <p:sp>
        <p:nvSpPr>
          <p:cNvPr id="6" name="Datumsplatzhalter 6">
            <a:extLst>
              <a:ext uri="{FF2B5EF4-FFF2-40B4-BE49-F238E27FC236}">
                <a16:creationId xmlns:a16="http://schemas.microsoft.com/office/drawing/2014/main" id="{AE254F1C-3186-557D-C721-D0E7D6C095C1}"/>
              </a:ext>
            </a:extLst>
          </p:cNvPr>
          <p:cNvSpPr>
            <a:spLocks noGrp="1"/>
          </p:cNvSpPr>
          <p:nvPr>
            <p:ph type="dt" sz="half" idx="15"/>
          </p:nvPr>
        </p:nvSpPr>
        <p:spPr>
          <a:xfrm>
            <a:off x="468313" y="4679950"/>
            <a:ext cx="7559675" cy="144463"/>
          </a:xfrm>
        </p:spPr>
        <p:txBody>
          <a:bodyPr/>
          <a:lstStyle>
            <a:lvl1pPr>
              <a:defRPr sz="900" dirty="0">
                <a:solidFill>
                  <a:schemeClr val="tx2"/>
                </a:solidFill>
              </a:defRPr>
            </a:lvl1pPr>
          </a:lstStyle>
          <a:p>
            <a:pPr>
              <a:defRPr/>
            </a:pPr>
            <a:endParaRPr lang="de-DE"/>
          </a:p>
        </p:txBody>
      </p:sp>
    </p:spTree>
    <p:extLst>
      <p:ext uri="{BB962C8B-B14F-4D97-AF65-F5344CB8AC3E}">
        <p14:creationId xmlns:p14="http://schemas.microsoft.com/office/powerpoint/2010/main" val="268834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PITEL HERVORHEBUNG MIT VIEL INHAL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E08D2AF1-4AF2-36C2-728E-206D995EE5C5}"/>
              </a:ext>
            </a:extLst>
          </p:cNvPr>
          <p:cNvSpPr/>
          <p:nvPr userDrawn="1"/>
        </p:nvSpPr>
        <p:spPr>
          <a:xfrm>
            <a:off x="0" y="0"/>
            <a:ext cx="9144000" cy="5148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1350"/>
          </a:p>
        </p:txBody>
      </p:sp>
      <p:sp>
        <p:nvSpPr>
          <p:cNvPr id="2" name="Titel 1"/>
          <p:cNvSpPr>
            <a:spLocks noGrp="1"/>
          </p:cNvSpPr>
          <p:nvPr>
            <p:ph type="title"/>
          </p:nvPr>
        </p:nvSpPr>
        <p:spPr>
          <a:xfrm>
            <a:off x="468000" y="756000"/>
            <a:ext cx="8172000" cy="720000"/>
          </a:xfrm>
        </p:spPr>
        <p:txBody>
          <a:bodyPr/>
          <a:lstStyle>
            <a:lvl1pPr>
              <a:lnSpc>
                <a:spcPts val="5700"/>
              </a:lnSpc>
              <a:defRPr sz="4800" b="0">
                <a:solidFill>
                  <a:schemeClr val="bg1"/>
                </a:solidFill>
              </a:defRPr>
            </a:lvl1pPr>
          </a:lstStyle>
          <a:p>
            <a:r>
              <a:rPr lang="de-DE"/>
              <a:t>Mastertitelformat bearbeiten</a:t>
            </a:r>
            <a:endParaRPr lang="de-DE" dirty="0"/>
          </a:p>
        </p:txBody>
      </p:sp>
      <p:sp>
        <p:nvSpPr>
          <p:cNvPr id="9" name="Textplatzhalter 8"/>
          <p:cNvSpPr>
            <a:spLocks noGrp="1"/>
          </p:cNvSpPr>
          <p:nvPr>
            <p:ph type="body" sz="quarter" idx="10"/>
          </p:nvPr>
        </p:nvSpPr>
        <p:spPr>
          <a:xfrm>
            <a:off x="468000" y="1476441"/>
            <a:ext cx="8172000" cy="1439863"/>
          </a:xfrm>
        </p:spPr>
        <p:txBody>
          <a:bodyPr/>
          <a:lstStyle>
            <a:lvl1pPr>
              <a:lnSpc>
                <a:spcPts val="5700"/>
              </a:lnSpc>
              <a:defRPr sz="4800" b="1">
                <a:solidFill>
                  <a:schemeClr val="bg1"/>
                </a:solidFill>
              </a:defRPr>
            </a:lvl1pPr>
            <a:lvl2pPr>
              <a:lnSpc>
                <a:spcPts val="5700"/>
              </a:lnSpc>
              <a:defRPr sz="4800" b="1">
                <a:solidFill>
                  <a:schemeClr val="bg1"/>
                </a:solidFill>
              </a:defRPr>
            </a:lvl2pPr>
            <a:lvl3pPr>
              <a:lnSpc>
                <a:spcPts val="5700"/>
              </a:lnSpc>
              <a:defRPr sz="4800" b="1">
                <a:solidFill>
                  <a:schemeClr val="bg1"/>
                </a:solidFill>
              </a:defRPr>
            </a:lvl3pPr>
            <a:lvl4pPr>
              <a:lnSpc>
                <a:spcPts val="5700"/>
              </a:lnSpc>
              <a:defRPr sz="4800" b="1">
                <a:solidFill>
                  <a:schemeClr val="bg1"/>
                </a:solidFill>
              </a:defRPr>
            </a:lvl4pPr>
            <a:lvl5pPr>
              <a:lnSpc>
                <a:spcPts val="5700"/>
              </a:lnSpc>
              <a:defRPr sz="4800" b="1">
                <a:solidFill>
                  <a:schemeClr val="bg1"/>
                </a:solidFill>
              </a:defRPr>
            </a:lvl5pPr>
            <a:lvl6pPr>
              <a:lnSpc>
                <a:spcPts val="5700"/>
              </a:lnSpc>
              <a:defRPr sz="4800" b="1">
                <a:solidFill>
                  <a:schemeClr val="bg1"/>
                </a:solidFill>
              </a:defRPr>
            </a:lvl6pPr>
            <a:lvl7pPr>
              <a:lnSpc>
                <a:spcPts val="5700"/>
              </a:lnSpc>
              <a:defRPr sz="4800" b="1">
                <a:solidFill>
                  <a:schemeClr val="bg1"/>
                </a:solidFill>
              </a:defRPr>
            </a:lvl7pPr>
            <a:lvl8pPr>
              <a:lnSpc>
                <a:spcPts val="5700"/>
              </a:lnSpc>
              <a:defRPr sz="4800" b="1">
                <a:solidFill>
                  <a:schemeClr val="bg1"/>
                </a:solidFill>
              </a:defRPr>
            </a:lvl8pPr>
            <a:lvl9pPr>
              <a:lnSpc>
                <a:spcPts val="5700"/>
              </a:lnSpc>
              <a:defRPr sz="4800" b="1">
                <a:solidFill>
                  <a:schemeClr val="bg1"/>
                </a:solidFill>
              </a:defRPr>
            </a:lvl9pPr>
          </a:lstStyle>
          <a:p>
            <a:pPr lvl="0"/>
            <a:r>
              <a:rPr lang="de-DE"/>
              <a:t>Mastertextformat bearbeiten</a:t>
            </a:r>
          </a:p>
        </p:txBody>
      </p:sp>
    </p:spTree>
    <p:extLst>
      <p:ext uri="{BB962C8B-B14F-4D97-AF65-F5344CB8AC3E}">
        <p14:creationId xmlns:p14="http://schemas.microsoft.com/office/powerpoint/2010/main" val="2777648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 HERVORHEBUNG MIT VIEL INHAL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F379972C-A83D-6C12-2E03-C9134341676E}"/>
              </a:ext>
            </a:extLst>
          </p:cNvPr>
          <p:cNvSpPr/>
          <p:nvPr userDrawn="1"/>
        </p:nvSpPr>
        <p:spPr>
          <a:xfrm>
            <a:off x="0" y="0"/>
            <a:ext cx="9144000" cy="5148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1350"/>
          </a:p>
        </p:txBody>
      </p:sp>
      <p:sp>
        <p:nvSpPr>
          <p:cNvPr id="2" name="Titel 1"/>
          <p:cNvSpPr>
            <a:spLocks noGrp="1"/>
          </p:cNvSpPr>
          <p:nvPr>
            <p:ph type="title"/>
          </p:nvPr>
        </p:nvSpPr>
        <p:spPr>
          <a:xfrm>
            <a:off x="468000" y="828000"/>
            <a:ext cx="8172000" cy="540000"/>
          </a:xfrm>
        </p:spPr>
        <p:txBody>
          <a:bodyPr/>
          <a:lstStyle>
            <a:lvl1pPr>
              <a:lnSpc>
                <a:spcPts val="4400"/>
              </a:lnSpc>
              <a:defRPr sz="3600">
                <a:solidFill>
                  <a:schemeClr val="bg1"/>
                </a:solidFill>
              </a:defRPr>
            </a:lvl1pPr>
          </a:lstStyle>
          <a:p>
            <a:r>
              <a:rPr lang="de-DE"/>
              <a:t>Mastertitelformat bearbeiten</a:t>
            </a:r>
            <a:endParaRPr lang="de-DE" dirty="0"/>
          </a:p>
        </p:txBody>
      </p:sp>
      <p:sp>
        <p:nvSpPr>
          <p:cNvPr id="9" name="Textplatzhalter 8"/>
          <p:cNvSpPr>
            <a:spLocks noGrp="1"/>
          </p:cNvSpPr>
          <p:nvPr>
            <p:ph type="body" sz="quarter" idx="10"/>
          </p:nvPr>
        </p:nvSpPr>
        <p:spPr>
          <a:xfrm>
            <a:off x="468000" y="1367999"/>
            <a:ext cx="8172000" cy="2916000"/>
          </a:xfrm>
        </p:spPr>
        <p:txBody>
          <a:bodyPr/>
          <a:lstStyle>
            <a:lvl1pPr>
              <a:lnSpc>
                <a:spcPts val="4400"/>
              </a:lnSpc>
              <a:spcAft>
                <a:spcPts val="0"/>
              </a:spcAft>
              <a:defRPr sz="3600" b="0">
                <a:solidFill>
                  <a:schemeClr val="bg1"/>
                </a:solidFill>
              </a:defRPr>
            </a:lvl1pPr>
            <a:lvl2pPr>
              <a:lnSpc>
                <a:spcPts val="4400"/>
              </a:lnSpc>
              <a:defRPr sz="3600" b="0">
                <a:solidFill>
                  <a:schemeClr val="bg1"/>
                </a:solidFill>
              </a:defRPr>
            </a:lvl2pPr>
            <a:lvl3pPr>
              <a:lnSpc>
                <a:spcPts val="4400"/>
              </a:lnSpc>
              <a:defRPr sz="3600" b="0">
                <a:solidFill>
                  <a:schemeClr val="bg1"/>
                </a:solidFill>
              </a:defRPr>
            </a:lvl3pPr>
            <a:lvl4pPr>
              <a:lnSpc>
                <a:spcPts val="4400"/>
              </a:lnSpc>
              <a:defRPr sz="3600" b="0">
                <a:solidFill>
                  <a:schemeClr val="bg1"/>
                </a:solidFill>
              </a:defRPr>
            </a:lvl4pPr>
            <a:lvl5pPr>
              <a:lnSpc>
                <a:spcPts val="4400"/>
              </a:lnSpc>
              <a:defRPr sz="3600" b="0">
                <a:solidFill>
                  <a:schemeClr val="bg1"/>
                </a:solidFill>
              </a:defRPr>
            </a:lvl5pPr>
            <a:lvl6pPr>
              <a:lnSpc>
                <a:spcPts val="4400"/>
              </a:lnSpc>
              <a:defRPr sz="3600" b="0">
                <a:solidFill>
                  <a:schemeClr val="bg1"/>
                </a:solidFill>
              </a:defRPr>
            </a:lvl6pPr>
            <a:lvl7pPr>
              <a:lnSpc>
                <a:spcPts val="4400"/>
              </a:lnSpc>
              <a:defRPr sz="3600" b="0">
                <a:solidFill>
                  <a:schemeClr val="bg1"/>
                </a:solidFill>
              </a:defRPr>
            </a:lvl7pPr>
            <a:lvl8pPr>
              <a:lnSpc>
                <a:spcPts val="4400"/>
              </a:lnSpc>
              <a:defRPr sz="3600" b="0">
                <a:solidFill>
                  <a:schemeClr val="bg1"/>
                </a:solidFill>
              </a:defRPr>
            </a:lvl8pPr>
            <a:lvl9pPr>
              <a:lnSpc>
                <a:spcPts val="4400"/>
              </a:lnSpc>
              <a:defRPr sz="3600" b="0">
                <a:solidFill>
                  <a:schemeClr val="bg1"/>
                </a:solidFill>
              </a:defRPr>
            </a:lvl9pPr>
          </a:lstStyle>
          <a:p>
            <a:pPr lvl="0"/>
            <a:r>
              <a:rPr lang="de-DE"/>
              <a:t>Mastertextformat bearbeiten</a:t>
            </a:r>
          </a:p>
          <a:p>
            <a:pPr lvl="1"/>
            <a:r>
              <a:rPr lang="de-DE"/>
              <a:t>Zweite Ebene</a:t>
            </a:r>
          </a:p>
        </p:txBody>
      </p:sp>
    </p:spTree>
    <p:extLst>
      <p:ext uri="{BB962C8B-B14F-4D97-AF65-F5344CB8AC3E}">
        <p14:creationId xmlns:p14="http://schemas.microsoft.com/office/powerpoint/2010/main" val="1101127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Headline //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Inhaltsplatzhalter 2"/>
          <p:cNvSpPr>
            <a:spLocks noGrp="1"/>
          </p:cNvSpPr>
          <p:nvPr>
            <p:ph idx="1"/>
          </p:nvPr>
        </p:nvSpPr>
        <p:spPr/>
        <p:txBody>
          <a:bodyPr/>
          <a:lstStyle>
            <a:lvl1pPr>
              <a:defRPr/>
            </a:lvl1pPr>
            <a:lvl2pPr defTabSz="234000">
              <a:tabLst>
                <a:tab pos="234000" algn="l"/>
              </a:tabLst>
              <a:defRPr/>
            </a:lvl2pPr>
            <a:lvl3pPr defTabSz="234000">
              <a:tabLst>
                <a:tab pos="234000" algn="l"/>
              </a:tabLst>
              <a:defRPr/>
            </a:lvl3pPr>
            <a:lvl4pPr defTabSz="234000">
              <a:tabLst>
                <a:tab pos="234000" algn="l"/>
              </a:tabLst>
              <a:defRPr/>
            </a:lvl4pPr>
            <a:lvl5pPr defTabSz="234000">
              <a:tabLst>
                <a:tab pos="234000" algn="l"/>
              </a:tabLst>
              <a:defRPr/>
            </a:lvl5pPr>
            <a:lvl6pPr marL="0" indent="0" defTabSz="234000">
              <a:buFont typeface="+mj-lt"/>
              <a:buNone/>
              <a:tabLst>
                <a:tab pos="234000" algn="l"/>
              </a:tabLst>
              <a:defRPr/>
            </a:lvl6pPr>
            <a:lvl7pPr defTabSz="234000">
              <a:tabLst>
                <a:tab pos="234000" algn="l"/>
              </a:tabLst>
              <a:defRPr/>
            </a:lvl7pPr>
            <a:lvl8pPr defTabSz="234000">
              <a:tabLst>
                <a:tab pos="234000" algn="l"/>
              </a:tabLst>
              <a:defRPr/>
            </a:lvl8pPr>
            <a:lvl9pPr defTabSz="234000">
              <a:tabLst>
                <a:tab pos="234000" algn="l"/>
              </a:tabLst>
              <a:defRPr/>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7">
            <a:extLst>
              <a:ext uri="{FF2B5EF4-FFF2-40B4-BE49-F238E27FC236}">
                <a16:creationId xmlns:a16="http://schemas.microsoft.com/office/drawing/2014/main" id="{7CA9FE86-17F2-6909-9F90-8BA17A1880B4}"/>
              </a:ext>
            </a:extLst>
          </p:cNvPr>
          <p:cNvSpPr>
            <a:spLocks noGrp="1"/>
          </p:cNvSpPr>
          <p:nvPr>
            <p:ph type="ftr" sz="quarter" idx="10"/>
          </p:nvPr>
        </p:nvSpPr>
        <p:spPr/>
        <p:txBody>
          <a:bodyPr/>
          <a:lstStyle>
            <a:lvl1pPr>
              <a:defRPr/>
            </a:lvl1pPr>
          </a:lstStyle>
          <a:p>
            <a:pPr>
              <a:defRPr/>
            </a:pPr>
            <a:r>
              <a:rPr lang="de-DE"/>
              <a:t>ReSeeD Tutorial</a:t>
            </a:r>
          </a:p>
        </p:txBody>
      </p:sp>
      <p:sp>
        <p:nvSpPr>
          <p:cNvPr id="5" name="Foliennummernplatzhalter 8">
            <a:extLst>
              <a:ext uri="{FF2B5EF4-FFF2-40B4-BE49-F238E27FC236}">
                <a16:creationId xmlns:a16="http://schemas.microsoft.com/office/drawing/2014/main" id="{7FA0A54E-CBAC-2312-E8F2-DC31A88A8FC8}"/>
              </a:ext>
            </a:extLst>
          </p:cNvPr>
          <p:cNvSpPr>
            <a:spLocks noGrp="1"/>
          </p:cNvSpPr>
          <p:nvPr>
            <p:ph type="sldNum" sz="quarter" idx="11"/>
          </p:nvPr>
        </p:nvSpPr>
        <p:spPr/>
        <p:txBody>
          <a:bodyPr/>
          <a:lstStyle>
            <a:lvl1pPr>
              <a:defRPr/>
            </a:lvl1pPr>
          </a:lstStyle>
          <a:p>
            <a:pPr>
              <a:defRPr/>
            </a:pPr>
            <a:fld id="{31A1E2D1-7A74-4663-8A3B-B32FCCCE5153}" type="slidenum">
              <a:rPr lang="de-DE"/>
              <a:pPr>
                <a:defRPr/>
              </a:pPr>
              <a:t>‹Nr.›</a:t>
            </a:fld>
            <a:r>
              <a:rPr lang="de-DE"/>
              <a:t> </a:t>
            </a:r>
            <a:endParaRPr lang="de-DE" dirty="0"/>
          </a:p>
        </p:txBody>
      </p:sp>
    </p:spTree>
    <p:extLst>
      <p:ext uri="{BB962C8B-B14F-4D97-AF65-F5344CB8AC3E}">
        <p14:creationId xmlns:p14="http://schemas.microsoft.com/office/powerpoint/2010/main" val="211989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Headline // Tabelle">
    <p:spTree>
      <p:nvGrpSpPr>
        <p:cNvPr id="1" name=""/>
        <p:cNvGrpSpPr/>
        <p:nvPr/>
      </p:nvGrpSpPr>
      <p:grpSpPr>
        <a:xfrm>
          <a:off x="0" y="0"/>
          <a:ext cx="0" cy="0"/>
          <a:chOff x="0" y="0"/>
          <a:chExt cx="0" cy="0"/>
        </a:xfrm>
      </p:grpSpPr>
      <p:grpSp>
        <p:nvGrpSpPr>
          <p:cNvPr id="3" name="Regieanweisungen">
            <a:extLst>
              <a:ext uri="{FF2B5EF4-FFF2-40B4-BE49-F238E27FC236}">
                <a16:creationId xmlns:a16="http://schemas.microsoft.com/office/drawing/2014/main" id="{5838D615-8C98-D9B1-6E0E-9F42F2CF3394}"/>
              </a:ext>
            </a:extLst>
          </p:cNvPr>
          <p:cNvGrpSpPr>
            <a:grpSpLocks/>
          </p:cNvGrpSpPr>
          <p:nvPr userDrawn="1"/>
        </p:nvGrpSpPr>
        <p:grpSpPr bwMode="auto">
          <a:xfrm>
            <a:off x="-2628900" y="-468313"/>
            <a:ext cx="14833600" cy="6084888"/>
            <a:chOff x="-2628800" y="-468000"/>
            <a:chExt cx="14833648" cy="6083999"/>
          </a:xfrm>
        </p:grpSpPr>
        <p:sp>
          <p:nvSpPr>
            <p:cNvPr id="4" name="Listenebenen">
              <a:extLst>
                <a:ext uri="{FF2B5EF4-FFF2-40B4-BE49-F238E27FC236}">
                  <a16:creationId xmlns:a16="http://schemas.microsoft.com/office/drawing/2014/main" id="{F577A2A4-BF03-A0CD-944E-4D4979CD8CFE}"/>
                </a:ext>
              </a:extLst>
            </p:cNvPr>
            <p:cNvSpPr txBox="1"/>
            <p:nvPr userDrawn="1"/>
          </p:nvSpPr>
          <p:spPr>
            <a:xfrm rot="10800000" flipH="1" flipV="1">
              <a:off x="-2628800" y="1368470"/>
              <a:ext cx="2520958" cy="1526952"/>
            </a:xfrm>
            <a:prstGeom prst="rect">
              <a:avLst/>
            </a:prstGeom>
            <a:noFill/>
            <a:ln w="12700">
              <a:noFill/>
            </a:ln>
          </p:spPr>
          <p:txBody>
            <a:bodyPr lIns="0" tIns="0" rIns="0" bIns="0"/>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r" defTabSz="905951" fontAlgn="auto">
                <a:spcBef>
                  <a:spcPts val="0"/>
                </a:spcBef>
                <a:spcAft>
                  <a:spcPts val="0"/>
                </a:spcAft>
                <a:defRPr/>
              </a:pPr>
              <a:r>
                <a:rPr lang="de-DE" sz="1200" dirty="0"/>
                <a:t>Einfärbung einer Spalte/Zeile: </a:t>
              </a:r>
              <a:br>
                <a:rPr lang="de-DE" sz="1200" dirty="0"/>
              </a:br>
              <a:r>
                <a:rPr lang="de-DE" sz="1200" b="1" dirty="0"/>
                <a:t>Markieren der Spalte/Zeile:</a:t>
              </a:r>
            </a:p>
            <a:p>
              <a:pPr algn="r" defTabSz="905951" fontAlgn="auto">
                <a:spcBef>
                  <a:spcPts val="0"/>
                </a:spcBef>
                <a:spcAft>
                  <a:spcPts val="0"/>
                </a:spcAft>
                <a:defRPr/>
              </a:pPr>
              <a:r>
                <a:rPr lang="de-DE" sz="1200" b="1" dirty="0"/>
                <a:t> Entwurf / Tabellentools &gt; Schattierung &gt;</a:t>
              </a:r>
            </a:p>
            <a:p>
              <a:pPr algn="r" defTabSz="905951" fontAlgn="auto">
                <a:spcBef>
                  <a:spcPts val="0"/>
                </a:spcBef>
                <a:spcAft>
                  <a:spcPts val="0"/>
                </a:spcAft>
                <a:defRPr/>
              </a:pPr>
              <a:endParaRPr lang="de-DE" sz="1200" b="1" dirty="0"/>
            </a:p>
            <a:p>
              <a:pPr algn="r" defTabSz="905951" fontAlgn="auto">
                <a:spcBef>
                  <a:spcPts val="0"/>
                </a:spcBef>
                <a:spcAft>
                  <a:spcPts val="0"/>
                </a:spcAft>
                <a:defRPr/>
              </a:pPr>
              <a:r>
                <a:rPr lang="de-DE" sz="1200" b="1" dirty="0"/>
                <a:t>Die gewünschte Farbe aus den Designfarben auswählen</a:t>
              </a:r>
            </a:p>
          </p:txBody>
        </p:sp>
        <p:sp>
          <p:nvSpPr>
            <p:cNvPr id="6" name="Zurücksetzen">
              <a:extLst>
                <a:ext uri="{FF2B5EF4-FFF2-40B4-BE49-F238E27FC236}">
                  <a16:creationId xmlns:a16="http://schemas.microsoft.com/office/drawing/2014/main" id="{B47591F2-DA02-69CC-6285-2A40B0998980}"/>
                </a:ext>
              </a:extLst>
            </p:cNvPr>
            <p:cNvSpPr txBox="1"/>
            <p:nvPr userDrawn="1"/>
          </p:nvSpPr>
          <p:spPr>
            <a:xfrm rot="10800000" flipH="1" flipV="1">
              <a:off x="9252088" y="647850"/>
              <a:ext cx="1944694" cy="612685"/>
            </a:xfrm>
            <a:prstGeom prst="rect">
              <a:avLst/>
            </a:prstGeom>
            <a:noFill/>
            <a:ln w="12700">
              <a:noFill/>
            </a:ln>
          </p:spPr>
          <p:txBody>
            <a:bodyPr lIns="0" tIns="0" rIns="0" bIns="0"/>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fontAlgn="auto">
                <a:spcBef>
                  <a:spcPts val="0"/>
                </a:spcBef>
                <a:spcAft>
                  <a:spcPts val="0"/>
                </a:spcAft>
                <a:defRPr/>
              </a:pPr>
              <a:r>
                <a:rPr lang="de-DE" sz="1200" dirty="0"/>
                <a:t>Folie in Ursprungsform </a:t>
              </a:r>
            </a:p>
            <a:p>
              <a:pPr fontAlgn="auto">
                <a:spcBef>
                  <a:spcPts val="0"/>
                </a:spcBef>
                <a:spcAft>
                  <a:spcPts val="0"/>
                </a:spcAft>
                <a:defRPr/>
              </a:pPr>
              <a:r>
                <a:rPr lang="de-DE" sz="1200" dirty="0"/>
                <a:t>bringen über Menü:</a:t>
              </a:r>
            </a:p>
            <a:p>
              <a:pPr fontAlgn="auto">
                <a:spcBef>
                  <a:spcPts val="0"/>
                </a:spcBef>
                <a:spcAft>
                  <a:spcPts val="0"/>
                </a:spcAft>
                <a:defRPr/>
              </a:pPr>
              <a:r>
                <a:rPr lang="de-DE" sz="1200" b="1" dirty="0"/>
                <a:t>Start &gt; Folien &gt; Zurücksetzen</a:t>
              </a:r>
            </a:p>
          </p:txBody>
        </p:sp>
        <p:sp>
          <p:nvSpPr>
            <p:cNvPr id="7" name="Hilfslinien">
              <a:extLst>
                <a:ext uri="{FF2B5EF4-FFF2-40B4-BE49-F238E27FC236}">
                  <a16:creationId xmlns:a16="http://schemas.microsoft.com/office/drawing/2014/main" id="{B42787AE-CFEE-1E74-2B23-9C05BFD65E45}"/>
                </a:ext>
              </a:extLst>
            </p:cNvPr>
            <p:cNvSpPr txBox="1"/>
            <p:nvPr userDrawn="1"/>
          </p:nvSpPr>
          <p:spPr>
            <a:xfrm rot="10800000" flipH="1" flipV="1">
              <a:off x="431910" y="-468000"/>
              <a:ext cx="8280427" cy="360310"/>
            </a:xfrm>
            <a:prstGeom prst="rect">
              <a:avLst/>
            </a:prstGeom>
            <a:noFill/>
            <a:ln w="12700">
              <a:noFill/>
            </a:ln>
          </p:spPr>
          <p:txBody>
            <a:bodyPr lIns="0" tIns="0" rIns="0" bIns="0" anchor="b"/>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ctr" defTabSz="1033419" fontAlgn="auto">
                <a:spcBef>
                  <a:spcPts val="0"/>
                </a:spcBef>
                <a:spcAft>
                  <a:spcPts val="0"/>
                </a:spcAft>
                <a:defRPr/>
              </a:pPr>
              <a:r>
                <a:rPr lang="de-DE" sz="1200" dirty="0"/>
                <a:t>Löschen einer Spalte/Zeile: </a:t>
              </a:r>
              <a:r>
                <a:rPr lang="de-DE" sz="1200" b="1" dirty="0"/>
                <a:t>Markieren der Spalte/Zeile: Layout &gt; Löschen &gt; Spalte bzw. Zeile löschen</a:t>
              </a:r>
            </a:p>
          </p:txBody>
        </p:sp>
        <p:sp>
          <p:nvSpPr>
            <p:cNvPr id="8" name="Fußzeile">
              <a:extLst>
                <a:ext uri="{FF2B5EF4-FFF2-40B4-BE49-F238E27FC236}">
                  <a16:creationId xmlns:a16="http://schemas.microsoft.com/office/drawing/2014/main" id="{4B9810CF-5A03-AF81-0E68-7B6DD40E8B48}"/>
                </a:ext>
              </a:extLst>
            </p:cNvPr>
            <p:cNvSpPr txBox="1"/>
            <p:nvPr userDrawn="1"/>
          </p:nvSpPr>
          <p:spPr>
            <a:xfrm rot="10800000" flipH="1" flipV="1">
              <a:off x="431910" y="5255690"/>
              <a:ext cx="8280427" cy="360309"/>
            </a:xfrm>
            <a:prstGeom prst="rect">
              <a:avLst/>
            </a:prstGeom>
            <a:noFill/>
            <a:ln w="12700">
              <a:noFill/>
            </a:ln>
          </p:spPr>
          <p:txBody>
            <a:bodyPr lIns="0" tIns="0" rIns="0" bIns="0"/>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ctr" defTabSz="1033419" fontAlgn="auto">
                <a:spcBef>
                  <a:spcPts val="0"/>
                </a:spcBef>
                <a:spcAft>
                  <a:spcPts val="0"/>
                </a:spcAft>
                <a:defRPr/>
              </a:pPr>
              <a:r>
                <a:rPr lang="de-DE" sz="1200" dirty="0"/>
                <a:t>Fußzeile anpassen: </a:t>
              </a:r>
              <a:r>
                <a:rPr lang="de-DE" sz="1200" b="1" dirty="0"/>
                <a:t>Einfügen &gt; Text &gt; Kopf- und Fußzeile</a:t>
              </a:r>
            </a:p>
          </p:txBody>
        </p:sp>
        <p:sp>
          <p:nvSpPr>
            <p:cNvPr id="9" name="Layoutwechsel">
              <a:extLst>
                <a:ext uri="{FF2B5EF4-FFF2-40B4-BE49-F238E27FC236}">
                  <a16:creationId xmlns:a16="http://schemas.microsoft.com/office/drawing/2014/main" id="{1612FD2A-96C7-E80A-A8BE-935BA02B22C2}"/>
                </a:ext>
              </a:extLst>
            </p:cNvPr>
            <p:cNvSpPr txBox="1"/>
            <p:nvPr userDrawn="1"/>
          </p:nvSpPr>
          <p:spPr>
            <a:xfrm rot="10800000" flipH="1" flipV="1">
              <a:off x="9252088" y="2284324"/>
              <a:ext cx="2952760" cy="1042835"/>
            </a:xfrm>
            <a:prstGeom prst="rect">
              <a:avLst/>
            </a:prstGeom>
            <a:noFill/>
            <a:ln w="12700">
              <a:noFill/>
            </a:ln>
          </p:spPr>
          <p:txBody>
            <a:bodyPr lIns="0" tIns="0" rIns="0" bIns="0"/>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fontAlgn="auto">
                <a:spcBef>
                  <a:spcPts val="0"/>
                </a:spcBef>
                <a:spcAft>
                  <a:spcPts val="0"/>
                </a:spcAft>
                <a:defRPr/>
              </a:pPr>
              <a:r>
                <a:rPr lang="de-DE" sz="1200" dirty="0"/>
                <a:t>Einfügen einer Spalte/Zeile:</a:t>
              </a:r>
            </a:p>
            <a:p>
              <a:pPr fontAlgn="auto">
                <a:spcBef>
                  <a:spcPts val="0"/>
                </a:spcBef>
                <a:spcAft>
                  <a:spcPts val="0"/>
                </a:spcAft>
                <a:defRPr/>
              </a:pPr>
              <a:r>
                <a:rPr lang="de-DE" sz="1200" b="1" dirty="0"/>
                <a:t>Markieren der Spalte/Zeile neben der eine weitere eingefügt werden soll:</a:t>
              </a:r>
            </a:p>
            <a:p>
              <a:pPr fontAlgn="auto">
                <a:spcBef>
                  <a:spcPts val="0"/>
                </a:spcBef>
                <a:spcAft>
                  <a:spcPts val="0"/>
                </a:spcAft>
                <a:defRPr/>
              </a:pPr>
              <a:r>
                <a:rPr lang="de-DE" sz="1200" b="1" dirty="0"/>
                <a:t>Layout &gt; Hier die gewünschte Einfügeoption auswählen</a:t>
              </a:r>
            </a:p>
          </p:txBody>
        </p:sp>
      </p:grpSp>
      <p:cxnSp>
        <p:nvCxnSpPr>
          <p:cNvPr id="10" name="Gerader Verbinder 9">
            <a:extLst>
              <a:ext uri="{FF2B5EF4-FFF2-40B4-BE49-F238E27FC236}">
                <a16:creationId xmlns:a16="http://schemas.microsoft.com/office/drawing/2014/main" id="{3A335160-76D2-AB5A-4C2D-4EAFABD85AC3}"/>
              </a:ext>
            </a:extLst>
          </p:cNvPr>
          <p:cNvCxnSpPr/>
          <p:nvPr userDrawn="1"/>
        </p:nvCxnSpPr>
        <p:spPr>
          <a:xfrm>
            <a:off x="0" y="4486275"/>
            <a:ext cx="914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1" name="Grafik 20">
            <a:extLst>
              <a:ext uri="{FF2B5EF4-FFF2-40B4-BE49-F238E27FC236}">
                <a16:creationId xmlns:a16="http://schemas.microsoft.com/office/drawing/2014/main" id="{8BD5C89A-0CE3-DA15-441A-072ADC79DB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4514"/>
          <a:stretch>
            <a:fillRect/>
          </a:stretch>
        </p:blipFill>
        <p:spPr bwMode="auto">
          <a:xfrm>
            <a:off x="9251950" y="3327400"/>
            <a:ext cx="2066925"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fik 21">
            <a:extLst>
              <a:ext uri="{FF2B5EF4-FFF2-40B4-BE49-F238E27FC236}">
                <a16:creationId xmlns:a16="http://schemas.microsoft.com/office/drawing/2014/main" id="{648087DB-CDE1-D77E-C010-196F5A13163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07263" y="4679950"/>
            <a:ext cx="151288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5" name="Tabellenplatzhalter 4"/>
          <p:cNvSpPr>
            <a:spLocks noGrp="1"/>
          </p:cNvSpPr>
          <p:nvPr>
            <p:ph type="tbl" sz="quarter" idx="13"/>
          </p:nvPr>
        </p:nvSpPr>
        <p:spPr>
          <a:xfrm>
            <a:off x="468000" y="918000"/>
            <a:ext cx="8172000" cy="3366000"/>
          </a:xfrm>
        </p:spPr>
        <p:txBody>
          <a:bodyPr anchor="ctr"/>
          <a:lstStyle>
            <a:lvl1pPr algn="ctr">
              <a:defRPr/>
            </a:lvl1pPr>
          </a:lstStyle>
          <a:p>
            <a:pPr lvl="0"/>
            <a:r>
              <a:rPr lang="de-DE" noProof="0"/>
              <a:t>Tabelle durch Klicken auf Symbol hinzufügen</a:t>
            </a:r>
            <a:endParaRPr lang="de-DE" noProof="0" dirty="0"/>
          </a:p>
        </p:txBody>
      </p:sp>
      <p:sp>
        <p:nvSpPr>
          <p:cNvPr id="13" name="Fußzeilenplatzhalter 7">
            <a:extLst>
              <a:ext uri="{FF2B5EF4-FFF2-40B4-BE49-F238E27FC236}">
                <a16:creationId xmlns:a16="http://schemas.microsoft.com/office/drawing/2014/main" id="{CCE63CB8-4FB0-018C-E6B3-D9E114460DE8}"/>
              </a:ext>
            </a:extLst>
          </p:cNvPr>
          <p:cNvSpPr>
            <a:spLocks noGrp="1"/>
          </p:cNvSpPr>
          <p:nvPr>
            <p:ph type="ftr" sz="quarter" idx="14"/>
          </p:nvPr>
        </p:nvSpPr>
        <p:spPr/>
        <p:txBody>
          <a:bodyPr/>
          <a:lstStyle>
            <a:lvl1pPr>
              <a:defRPr/>
            </a:lvl1pPr>
          </a:lstStyle>
          <a:p>
            <a:pPr>
              <a:defRPr/>
            </a:pPr>
            <a:r>
              <a:rPr lang="de-DE"/>
              <a:t>ReSeeD Tutorial</a:t>
            </a:r>
          </a:p>
        </p:txBody>
      </p:sp>
      <p:sp>
        <p:nvSpPr>
          <p:cNvPr id="14" name="Foliennummernplatzhalter 8">
            <a:extLst>
              <a:ext uri="{FF2B5EF4-FFF2-40B4-BE49-F238E27FC236}">
                <a16:creationId xmlns:a16="http://schemas.microsoft.com/office/drawing/2014/main" id="{B69D976C-88E9-B644-DC5D-25DFF047E926}"/>
              </a:ext>
            </a:extLst>
          </p:cNvPr>
          <p:cNvSpPr>
            <a:spLocks noGrp="1"/>
          </p:cNvSpPr>
          <p:nvPr>
            <p:ph type="sldNum" sz="quarter" idx="15"/>
          </p:nvPr>
        </p:nvSpPr>
        <p:spPr/>
        <p:txBody>
          <a:bodyPr/>
          <a:lstStyle>
            <a:lvl1pPr>
              <a:defRPr/>
            </a:lvl1pPr>
          </a:lstStyle>
          <a:p>
            <a:pPr>
              <a:defRPr/>
            </a:pPr>
            <a:fld id="{233EF131-88B7-4D08-99F1-477FD0F62D2F}" type="slidenum">
              <a:rPr lang="de-DE"/>
              <a:pPr>
                <a:defRPr/>
              </a:pPr>
              <a:t>‹Nr.›</a:t>
            </a:fld>
            <a:r>
              <a:rPr lang="de-DE"/>
              <a:t> </a:t>
            </a:r>
            <a:endParaRPr lang="de-DE" dirty="0"/>
          </a:p>
        </p:txBody>
      </p:sp>
    </p:spTree>
    <p:extLst>
      <p:ext uri="{BB962C8B-B14F-4D97-AF65-F5344CB8AC3E}">
        <p14:creationId xmlns:p14="http://schemas.microsoft.com/office/powerpoint/2010/main" val="2607088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ild vollflächig">
    <p:spTree>
      <p:nvGrpSpPr>
        <p:cNvPr id="1" name=""/>
        <p:cNvGrpSpPr/>
        <p:nvPr/>
      </p:nvGrpSpPr>
      <p:grpSpPr>
        <a:xfrm>
          <a:off x="0" y="0"/>
          <a:ext cx="0" cy="0"/>
          <a:chOff x="0" y="0"/>
          <a:chExt cx="0" cy="0"/>
        </a:xfrm>
      </p:grpSpPr>
      <p:sp>
        <p:nvSpPr>
          <p:cNvPr id="7" name="Bildplatzhalter 6"/>
          <p:cNvSpPr>
            <a:spLocks noGrp="1" noChangeAspect="1"/>
          </p:cNvSpPr>
          <p:nvPr>
            <p:ph type="pic" sz="quarter" idx="10"/>
          </p:nvPr>
        </p:nvSpPr>
        <p:spPr>
          <a:xfrm>
            <a:off x="0" y="0"/>
            <a:ext cx="9144000" cy="5148000"/>
          </a:xfrm>
        </p:spPr>
        <p:txBody>
          <a:bodyPr anchor="ctr"/>
          <a:lstStyle>
            <a:lvl1pPr algn="ctr">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1340820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klein">
    <p:spTree>
      <p:nvGrpSpPr>
        <p:cNvPr id="1" name=""/>
        <p:cNvGrpSpPr/>
        <p:nvPr/>
      </p:nvGrpSpPr>
      <p:grpSpPr>
        <a:xfrm>
          <a:off x="0" y="0"/>
          <a:ext cx="0" cy="0"/>
          <a:chOff x="0" y="0"/>
          <a:chExt cx="0" cy="0"/>
        </a:xfrm>
      </p:grpSpPr>
      <p:sp>
        <p:nvSpPr>
          <p:cNvPr id="7" name="Bildplatzhalter 6"/>
          <p:cNvSpPr>
            <a:spLocks noGrp="1" noChangeAspect="1"/>
          </p:cNvSpPr>
          <p:nvPr>
            <p:ph type="pic" sz="quarter" idx="10"/>
          </p:nvPr>
        </p:nvSpPr>
        <p:spPr>
          <a:xfrm>
            <a:off x="2052000" y="468000"/>
            <a:ext cx="5040000" cy="3366000"/>
          </a:xfrm>
        </p:spPr>
        <p:txBody>
          <a:bodyPr anchor="ctr"/>
          <a:lstStyle>
            <a:lvl1pPr algn="ctr">
              <a:defRPr/>
            </a:lvl1pPr>
          </a:lstStyle>
          <a:p>
            <a:pPr lvl="0"/>
            <a:r>
              <a:rPr lang="de-DE" noProof="0"/>
              <a:t>Bild durch Klicken auf Symbol hinzufügen</a:t>
            </a:r>
          </a:p>
        </p:txBody>
      </p:sp>
      <p:sp>
        <p:nvSpPr>
          <p:cNvPr id="6" name="Textplatzhalter 5"/>
          <p:cNvSpPr>
            <a:spLocks noGrp="1"/>
          </p:cNvSpPr>
          <p:nvPr>
            <p:ph type="body" sz="quarter" idx="14"/>
          </p:nvPr>
        </p:nvSpPr>
        <p:spPr>
          <a:xfrm>
            <a:off x="2051999" y="3952800"/>
            <a:ext cx="5040000" cy="324000"/>
          </a:xfrm>
        </p:spPr>
        <p:txBody>
          <a:bodyPr/>
          <a:lstStyle>
            <a:lvl1pPr>
              <a:lnSpc>
                <a:spcPts val="1200"/>
              </a:lnSpc>
              <a:spcAft>
                <a:spcPts val="0"/>
              </a:spcAft>
              <a:defRPr sz="900"/>
            </a:lvl1pPr>
            <a:lvl2pPr>
              <a:lnSpc>
                <a:spcPts val="1200"/>
              </a:lnSpc>
              <a:spcAft>
                <a:spcPts val="0"/>
              </a:spcAft>
              <a:defRPr sz="900"/>
            </a:lvl2pPr>
            <a:lvl3pPr>
              <a:lnSpc>
                <a:spcPts val="1200"/>
              </a:lnSpc>
              <a:spcAft>
                <a:spcPts val="0"/>
              </a:spcAft>
              <a:defRPr sz="900"/>
            </a:lvl3pPr>
            <a:lvl4pPr>
              <a:lnSpc>
                <a:spcPts val="1200"/>
              </a:lnSpc>
              <a:spcAft>
                <a:spcPts val="0"/>
              </a:spcAft>
              <a:defRPr sz="900"/>
            </a:lvl4pPr>
            <a:lvl5pPr>
              <a:lnSpc>
                <a:spcPts val="1200"/>
              </a:lnSpc>
              <a:spcAft>
                <a:spcPts val="0"/>
              </a:spcAft>
              <a:defRPr sz="900"/>
            </a:lvl5pPr>
            <a:lvl6pPr>
              <a:lnSpc>
                <a:spcPts val="1200"/>
              </a:lnSpc>
              <a:spcAft>
                <a:spcPts val="0"/>
              </a:spcAft>
              <a:defRPr sz="900"/>
            </a:lvl6pPr>
            <a:lvl7pPr>
              <a:lnSpc>
                <a:spcPts val="1200"/>
              </a:lnSpc>
              <a:spcAft>
                <a:spcPts val="0"/>
              </a:spcAft>
              <a:defRPr sz="900"/>
            </a:lvl7pPr>
            <a:lvl8pPr>
              <a:lnSpc>
                <a:spcPts val="1200"/>
              </a:lnSpc>
              <a:spcAft>
                <a:spcPts val="0"/>
              </a:spcAft>
              <a:defRPr sz="900"/>
            </a:lvl8pPr>
            <a:lvl9pPr>
              <a:lnSpc>
                <a:spcPts val="1200"/>
              </a:lnSpc>
              <a:spcAft>
                <a:spcPts val="0"/>
              </a:spcAft>
              <a:defRPr sz="900"/>
            </a:lvl9pPr>
          </a:lstStyle>
          <a:p>
            <a:pPr lvl="0"/>
            <a:r>
              <a:rPr lang="de-DE"/>
              <a:t>Mastertextformat bearbeiten</a:t>
            </a:r>
          </a:p>
          <a:p>
            <a:pPr lvl="1"/>
            <a:r>
              <a:rPr lang="de-DE"/>
              <a:t>Zweite Ebene</a:t>
            </a:r>
          </a:p>
        </p:txBody>
      </p:sp>
      <p:sp>
        <p:nvSpPr>
          <p:cNvPr id="2" name="Fußzeilenplatzhalter 2">
            <a:extLst>
              <a:ext uri="{FF2B5EF4-FFF2-40B4-BE49-F238E27FC236}">
                <a16:creationId xmlns:a16="http://schemas.microsoft.com/office/drawing/2014/main" id="{3C53F3F8-37DF-14FE-A6CB-4938B4907250}"/>
              </a:ext>
            </a:extLst>
          </p:cNvPr>
          <p:cNvSpPr>
            <a:spLocks noGrp="1"/>
          </p:cNvSpPr>
          <p:nvPr>
            <p:ph type="ftr" sz="quarter" idx="15"/>
          </p:nvPr>
        </p:nvSpPr>
        <p:spPr/>
        <p:txBody>
          <a:bodyPr/>
          <a:lstStyle>
            <a:lvl1pPr>
              <a:defRPr/>
            </a:lvl1pPr>
          </a:lstStyle>
          <a:p>
            <a:pPr>
              <a:defRPr/>
            </a:pPr>
            <a:r>
              <a:rPr lang="de-DE"/>
              <a:t>ReSeeD Tutorial</a:t>
            </a:r>
          </a:p>
        </p:txBody>
      </p:sp>
      <p:sp>
        <p:nvSpPr>
          <p:cNvPr id="3" name="Foliennummernplatzhalter 3">
            <a:extLst>
              <a:ext uri="{FF2B5EF4-FFF2-40B4-BE49-F238E27FC236}">
                <a16:creationId xmlns:a16="http://schemas.microsoft.com/office/drawing/2014/main" id="{A2BBE52E-A46E-4D51-5525-7B1549AD2398}"/>
              </a:ext>
            </a:extLst>
          </p:cNvPr>
          <p:cNvSpPr>
            <a:spLocks noGrp="1"/>
          </p:cNvSpPr>
          <p:nvPr>
            <p:ph type="sldNum" sz="quarter" idx="16"/>
          </p:nvPr>
        </p:nvSpPr>
        <p:spPr/>
        <p:txBody>
          <a:bodyPr/>
          <a:lstStyle>
            <a:lvl1pPr>
              <a:defRPr/>
            </a:lvl1pPr>
          </a:lstStyle>
          <a:p>
            <a:pPr>
              <a:defRPr/>
            </a:pPr>
            <a:fld id="{76784CC1-A041-498C-A34E-5E078D0F5319}" type="slidenum">
              <a:rPr lang="de-DE"/>
              <a:pPr>
                <a:defRPr/>
              </a:pPr>
              <a:t>‹Nr.›</a:t>
            </a:fld>
            <a:r>
              <a:rPr lang="de-DE"/>
              <a:t> </a:t>
            </a:r>
            <a:endParaRPr lang="de-DE" dirty="0"/>
          </a:p>
        </p:txBody>
      </p:sp>
    </p:spTree>
    <p:extLst>
      <p:ext uri="{BB962C8B-B14F-4D97-AF65-F5344CB8AC3E}">
        <p14:creationId xmlns:p14="http://schemas.microsoft.com/office/powerpoint/2010/main" val="3989780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7" name="Bildplatzhalter 6"/>
          <p:cNvSpPr>
            <a:spLocks noGrp="1"/>
          </p:cNvSpPr>
          <p:nvPr>
            <p:ph type="pic" sz="quarter" idx="10"/>
          </p:nvPr>
        </p:nvSpPr>
        <p:spPr>
          <a:xfrm>
            <a:off x="468000" y="468000"/>
            <a:ext cx="3960000" cy="2646000"/>
          </a:xfrm>
        </p:spPr>
        <p:txBody>
          <a:bodyPr anchor="ctr"/>
          <a:lstStyle>
            <a:lvl1pPr algn="ctr">
              <a:defRPr/>
            </a:lvl1pPr>
          </a:lstStyle>
          <a:p>
            <a:pPr lvl="0"/>
            <a:r>
              <a:rPr lang="de-DE" noProof="0"/>
              <a:t>Bild durch Klicken auf Symbol hinzufügen</a:t>
            </a:r>
          </a:p>
        </p:txBody>
      </p:sp>
      <p:sp>
        <p:nvSpPr>
          <p:cNvPr id="6" name="Textplatzhalter 5"/>
          <p:cNvSpPr>
            <a:spLocks noGrp="1"/>
          </p:cNvSpPr>
          <p:nvPr>
            <p:ph type="body" sz="quarter" idx="14"/>
          </p:nvPr>
        </p:nvSpPr>
        <p:spPr>
          <a:xfrm>
            <a:off x="468000" y="3240000"/>
            <a:ext cx="3960000" cy="1044000"/>
          </a:xfrm>
        </p:spPr>
        <p:txBody>
          <a:bodyPr/>
          <a:lstStyle>
            <a:lvl1pPr>
              <a:lnSpc>
                <a:spcPts val="1200"/>
              </a:lnSpc>
              <a:spcAft>
                <a:spcPts val="0"/>
              </a:spcAft>
              <a:defRPr sz="900"/>
            </a:lvl1pPr>
            <a:lvl2pPr>
              <a:lnSpc>
                <a:spcPts val="1200"/>
              </a:lnSpc>
              <a:spcAft>
                <a:spcPts val="0"/>
              </a:spcAft>
              <a:defRPr sz="900"/>
            </a:lvl2pPr>
            <a:lvl3pPr>
              <a:lnSpc>
                <a:spcPts val="1200"/>
              </a:lnSpc>
              <a:spcAft>
                <a:spcPts val="0"/>
              </a:spcAft>
              <a:defRPr sz="900"/>
            </a:lvl3pPr>
            <a:lvl4pPr>
              <a:lnSpc>
                <a:spcPts val="1200"/>
              </a:lnSpc>
              <a:spcAft>
                <a:spcPts val="0"/>
              </a:spcAft>
              <a:defRPr sz="900"/>
            </a:lvl4pPr>
            <a:lvl5pPr>
              <a:lnSpc>
                <a:spcPts val="1200"/>
              </a:lnSpc>
              <a:spcAft>
                <a:spcPts val="0"/>
              </a:spcAft>
              <a:defRPr sz="900"/>
            </a:lvl5pPr>
            <a:lvl6pPr>
              <a:lnSpc>
                <a:spcPts val="1200"/>
              </a:lnSpc>
              <a:spcAft>
                <a:spcPts val="0"/>
              </a:spcAft>
              <a:defRPr sz="900"/>
            </a:lvl6pPr>
            <a:lvl7pPr>
              <a:lnSpc>
                <a:spcPts val="1200"/>
              </a:lnSpc>
              <a:spcAft>
                <a:spcPts val="0"/>
              </a:spcAft>
              <a:defRPr sz="900"/>
            </a:lvl7pPr>
            <a:lvl8pPr>
              <a:lnSpc>
                <a:spcPts val="1200"/>
              </a:lnSpc>
              <a:spcAft>
                <a:spcPts val="0"/>
              </a:spcAft>
              <a:defRPr sz="900"/>
            </a:lvl8pPr>
            <a:lvl9pPr>
              <a:lnSpc>
                <a:spcPts val="1200"/>
              </a:lnSpc>
              <a:spcAft>
                <a:spcPts val="0"/>
              </a:spcAft>
              <a:defRPr sz="900"/>
            </a:lvl9pPr>
          </a:lstStyle>
          <a:p>
            <a:pPr lvl="0"/>
            <a:r>
              <a:rPr lang="de-DE"/>
              <a:t>Mastertextformat bearbeiten</a:t>
            </a:r>
          </a:p>
          <a:p>
            <a:pPr lvl="1"/>
            <a:r>
              <a:rPr lang="de-DE"/>
              <a:t>Zweite Ebene</a:t>
            </a:r>
          </a:p>
        </p:txBody>
      </p:sp>
      <p:sp>
        <p:nvSpPr>
          <p:cNvPr id="8" name="Bildplatzhalter 6"/>
          <p:cNvSpPr>
            <a:spLocks noGrp="1"/>
          </p:cNvSpPr>
          <p:nvPr>
            <p:ph type="pic" sz="quarter" idx="15"/>
          </p:nvPr>
        </p:nvSpPr>
        <p:spPr>
          <a:xfrm>
            <a:off x="4680000" y="468000"/>
            <a:ext cx="3960000" cy="2646000"/>
          </a:xfrm>
        </p:spPr>
        <p:txBody>
          <a:bodyPr anchor="ctr"/>
          <a:lstStyle>
            <a:lvl1pPr algn="ctr">
              <a:defRPr/>
            </a:lvl1pPr>
          </a:lstStyle>
          <a:p>
            <a:pPr lvl="0"/>
            <a:r>
              <a:rPr lang="de-DE" noProof="0"/>
              <a:t>Bild durch Klicken auf Symbol hinzufügen</a:t>
            </a:r>
          </a:p>
        </p:txBody>
      </p:sp>
      <p:sp>
        <p:nvSpPr>
          <p:cNvPr id="9" name="Textplatzhalter 5"/>
          <p:cNvSpPr>
            <a:spLocks noGrp="1"/>
          </p:cNvSpPr>
          <p:nvPr>
            <p:ph type="body" sz="quarter" idx="16"/>
          </p:nvPr>
        </p:nvSpPr>
        <p:spPr>
          <a:xfrm>
            <a:off x="4680000" y="3240000"/>
            <a:ext cx="3960000" cy="1044000"/>
          </a:xfrm>
        </p:spPr>
        <p:txBody>
          <a:bodyPr/>
          <a:lstStyle>
            <a:lvl1pPr>
              <a:lnSpc>
                <a:spcPts val="1200"/>
              </a:lnSpc>
              <a:spcAft>
                <a:spcPts val="0"/>
              </a:spcAft>
              <a:defRPr sz="900"/>
            </a:lvl1pPr>
            <a:lvl2pPr>
              <a:lnSpc>
                <a:spcPts val="1200"/>
              </a:lnSpc>
              <a:spcAft>
                <a:spcPts val="0"/>
              </a:spcAft>
              <a:defRPr sz="900"/>
            </a:lvl2pPr>
            <a:lvl3pPr>
              <a:lnSpc>
                <a:spcPts val="1200"/>
              </a:lnSpc>
              <a:spcAft>
                <a:spcPts val="0"/>
              </a:spcAft>
              <a:defRPr sz="900"/>
            </a:lvl3pPr>
            <a:lvl4pPr>
              <a:lnSpc>
                <a:spcPts val="1200"/>
              </a:lnSpc>
              <a:spcAft>
                <a:spcPts val="0"/>
              </a:spcAft>
              <a:defRPr sz="900"/>
            </a:lvl4pPr>
            <a:lvl5pPr>
              <a:lnSpc>
                <a:spcPts val="1200"/>
              </a:lnSpc>
              <a:spcAft>
                <a:spcPts val="0"/>
              </a:spcAft>
              <a:defRPr sz="900"/>
            </a:lvl5pPr>
            <a:lvl6pPr>
              <a:lnSpc>
                <a:spcPts val="1200"/>
              </a:lnSpc>
              <a:spcAft>
                <a:spcPts val="0"/>
              </a:spcAft>
              <a:defRPr sz="900"/>
            </a:lvl6pPr>
            <a:lvl7pPr>
              <a:lnSpc>
                <a:spcPts val="1200"/>
              </a:lnSpc>
              <a:spcAft>
                <a:spcPts val="0"/>
              </a:spcAft>
              <a:defRPr sz="900"/>
            </a:lvl7pPr>
            <a:lvl8pPr>
              <a:lnSpc>
                <a:spcPts val="1200"/>
              </a:lnSpc>
              <a:spcAft>
                <a:spcPts val="0"/>
              </a:spcAft>
              <a:defRPr sz="900"/>
            </a:lvl8pPr>
            <a:lvl9pPr>
              <a:lnSpc>
                <a:spcPts val="1200"/>
              </a:lnSpc>
              <a:spcAft>
                <a:spcPts val="0"/>
              </a:spcAft>
              <a:defRPr sz="900"/>
            </a:lvl9pPr>
          </a:lstStyle>
          <a:p>
            <a:pPr lvl="0"/>
            <a:r>
              <a:rPr lang="de-DE"/>
              <a:t>Mastertextformat bearbeiten</a:t>
            </a:r>
          </a:p>
          <a:p>
            <a:pPr lvl="1"/>
            <a:r>
              <a:rPr lang="de-DE"/>
              <a:t>Zweite Ebene</a:t>
            </a:r>
          </a:p>
        </p:txBody>
      </p:sp>
      <p:sp>
        <p:nvSpPr>
          <p:cNvPr id="2" name="Fußzeilenplatzhalter 2">
            <a:extLst>
              <a:ext uri="{FF2B5EF4-FFF2-40B4-BE49-F238E27FC236}">
                <a16:creationId xmlns:a16="http://schemas.microsoft.com/office/drawing/2014/main" id="{64AEA1B8-B6F2-03D5-45EE-2A7AB8695141}"/>
              </a:ext>
            </a:extLst>
          </p:cNvPr>
          <p:cNvSpPr>
            <a:spLocks noGrp="1"/>
          </p:cNvSpPr>
          <p:nvPr>
            <p:ph type="ftr" sz="quarter" idx="17"/>
          </p:nvPr>
        </p:nvSpPr>
        <p:spPr/>
        <p:txBody>
          <a:bodyPr/>
          <a:lstStyle>
            <a:lvl1pPr>
              <a:defRPr/>
            </a:lvl1pPr>
          </a:lstStyle>
          <a:p>
            <a:pPr>
              <a:defRPr/>
            </a:pPr>
            <a:r>
              <a:rPr lang="de-DE"/>
              <a:t>ReSeeD Tutorial</a:t>
            </a:r>
          </a:p>
        </p:txBody>
      </p:sp>
      <p:sp>
        <p:nvSpPr>
          <p:cNvPr id="3" name="Foliennummernplatzhalter 3">
            <a:extLst>
              <a:ext uri="{FF2B5EF4-FFF2-40B4-BE49-F238E27FC236}">
                <a16:creationId xmlns:a16="http://schemas.microsoft.com/office/drawing/2014/main" id="{12F8A1E5-1ACA-FFD8-08B6-60DAB4F0CE9C}"/>
              </a:ext>
            </a:extLst>
          </p:cNvPr>
          <p:cNvSpPr>
            <a:spLocks noGrp="1"/>
          </p:cNvSpPr>
          <p:nvPr>
            <p:ph type="sldNum" sz="quarter" idx="18"/>
          </p:nvPr>
        </p:nvSpPr>
        <p:spPr/>
        <p:txBody>
          <a:bodyPr/>
          <a:lstStyle>
            <a:lvl1pPr>
              <a:defRPr/>
            </a:lvl1pPr>
          </a:lstStyle>
          <a:p>
            <a:pPr>
              <a:defRPr/>
            </a:pPr>
            <a:fld id="{E3315F6B-21C6-4D4A-A5DF-D93061CC7B67}" type="slidenum">
              <a:rPr lang="de-DE"/>
              <a:pPr>
                <a:defRPr/>
              </a:pPr>
              <a:t>‹Nr.›</a:t>
            </a:fld>
            <a:r>
              <a:rPr lang="de-DE"/>
              <a:t> </a:t>
            </a:r>
            <a:endParaRPr lang="de-DE" dirty="0"/>
          </a:p>
        </p:txBody>
      </p:sp>
    </p:spTree>
    <p:extLst>
      <p:ext uri="{BB962C8B-B14F-4D97-AF65-F5344CB8AC3E}">
        <p14:creationId xmlns:p14="http://schemas.microsoft.com/office/powerpoint/2010/main" val="304210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Bilder inkl. Headline">
    <p:spTree>
      <p:nvGrpSpPr>
        <p:cNvPr id="1" name=""/>
        <p:cNvGrpSpPr/>
        <p:nvPr/>
      </p:nvGrpSpPr>
      <p:grpSpPr>
        <a:xfrm>
          <a:off x="0" y="0"/>
          <a:ext cx="0" cy="0"/>
          <a:chOff x="0" y="0"/>
          <a:chExt cx="0" cy="0"/>
        </a:xfrm>
      </p:grpSpPr>
      <p:sp>
        <p:nvSpPr>
          <p:cNvPr id="7" name="Bildplatzhalter 6"/>
          <p:cNvSpPr>
            <a:spLocks noGrp="1"/>
          </p:cNvSpPr>
          <p:nvPr>
            <p:ph type="pic" sz="quarter" idx="10"/>
          </p:nvPr>
        </p:nvSpPr>
        <p:spPr>
          <a:xfrm>
            <a:off x="468000" y="954000"/>
            <a:ext cx="3960000" cy="2646000"/>
          </a:xfrm>
        </p:spPr>
        <p:txBody>
          <a:bodyPr anchor="ctr"/>
          <a:lstStyle>
            <a:lvl1pPr algn="ctr">
              <a:defRPr/>
            </a:lvl1pPr>
          </a:lstStyle>
          <a:p>
            <a:pPr lvl="0"/>
            <a:r>
              <a:rPr lang="de-DE" noProof="0"/>
              <a:t>Bild durch Klicken auf Symbol hinzufügen</a:t>
            </a:r>
          </a:p>
        </p:txBody>
      </p:sp>
      <p:sp>
        <p:nvSpPr>
          <p:cNvPr id="6" name="Textplatzhalter 5"/>
          <p:cNvSpPr>
            <a:spLocks noGrp="1"/>
          </p:cNvSpPr>
          <p:nvPr>
            <p:ph type="body" sz="quarter" idx="14"/>
          </p:nvPr>
        </p:nvSpPr>
        <p:spPr>
          <a:xfrm>
            <a:off x="468000" y="3708000"/>
            <a:ext cx="3960000" cy="576000"/>
          </a:xfrm>
        </p:spPr>
        <p:txBody>
          <a:bodyPr/>
          <a:lstStyle>
            <a:lvl1pPr>
              <a:lnSpc>
                <a:spcPts val="1200"/>
              </a:lnSpc>
              <a:spcAft>
                <a:spcPts val="0"/>
              </a:spcAft>
              <a:defRPr sz="900"/>
            </a:lvl1pPr>
            <a:lvl2pPr>
              <a:lnSpc>
                <a:spcPts val="1200"/>
              </a:lnSpc>
              <a:spcAft>
                <a:spcPts val="0"/>
              </a:spcAft>
              <a:defRPr sz="900"/>
            </a:lvl2pPr>
            <a:lvl3pPr>
              <a:lnSpc>
                <a:spcPts val="1200"/>
              </a:lnSpc>
              <a:spcAft>
                <a:spcPts val="0"/>
              </a:spcAft>
              <a:defRPr sz="900"/>
            </a:lvl3pPr>
            <a:lvl4pPr>
              <a:lnSpc>
                <a:spcPts val="1200"/>
              </a:lnSpc>
              <a:spcAft>
                <a:spcPts val="0"/>
              </a:spcAft>
              <a:defRPr sz="900"/>
            </a:lvl4pPr>
            <a:lvl5pPr>
              <a:lnSpc>
                <a:spcPts val="1200"/>
              </a:lnSpc>
              <a:spcAft>
                <a:spcPts val="0"/>
              </a:spcAft>
              <a:defRPr sz="900"/>
            </a:lvl5pPr>
            <a:lvl6pPr>
              <a:lnSpc>
                <a:spcPts val="1200"/>
              </a:lnSpc>
              <a:spcAft>
                <a:spcPts val="0"/>
              </a:spcAft>
              <a:defRPr sz="900"/>
            </a:lvl6pPr>
            <a:lvl7pPr>
              <a:lnSpc>
                <a:spcPts val="1200"/>
              </a:lnSpc>
              <a:spcAft>
                <a:spcPts val="0"/>
              </a:spcAft>
              <a:defRPr sz="900"/>
            </a:lvl7pPr>
            <a:lvl8pPr>
              <a:lnSpc>
                <a:spcPts val="1200"/>
              </a:lnSpc>
              <a:spcAft>
                <a:spcPts val="0"/>
              </a:spcAft>
              <a:defRPr sz="900"/>
            </a:lvl8pPr>
            <a:lvl9pPr>
              <a:lnSpc>
                <a:spcPts val="1200"/>
              </a:lnSpc>
              <a:spcAft>
                <a:spcPts val="0"/>
              </a:spcAft>
              <a:defRPr sz="900"/>
            </a:lvl9pPr>
          </a:lstStyle>
          <a:p>
            <a:pPr lvl="0"/>
            <a:r>
              <a:rPr lang="de-DE"/>
              <a:t>Mastertextformat bearbeiten</a:t>
            </a:r>
          </a:p>
          <a:p>
            <a:pPr lvl="1"/>
            <a:r>
              <a:rPr lang="de-DE"/>
              <a:t>Zweite Ebene</a:t>
            </a:r>
          </a:p>
        </p:txBody>
      </p:sp>
      <p:sp>
        <p:nvSpPr>
          <p:cNvPr id="8" name="Bildplatzhalter 6"/>
          <p:cNvSpPr>
            <a:spLocks noGrp="1"/>
          </p:cNvSpPr>
          <p:nvPr>
            <p:ph type="pic" sz="quarter" idx="15"/>
          </p:nvPr>
        </p:nvSpPr>
        <p:spPr>
          <a:xfrm>
            <a:off x="4680000" y="954000"/>
            <a:ext cx="3960000" cy="2646000"/>
          </a:xfrm>
        </p:spPr>
        <p:txBody>
          <a:bodyPr anchor="ctr"/>
          <a:lstStyle>
            <a:lvl1pPr algn="ctr">
              <a:defRPr/>
            </a:lvl1pPr>
          </a:lstStyle>
          <a:p>
            <a:pPr lvl="0"/>
            <a:r>
              <a:rPr lang="de-DE" noProof="0"/>
              <a:t>Bild durch Klicken auf Symbol hinzufügen</a:t>
            </a:r>
          </a:p>
        </p:txBody>
      </p:sp>
      <p:sp>
        <p:nvSpPr>
          <p:cNvPr id="9" name="Textplatzhalter 5"/>
          <p:cNvSpPr>
            <a:spLocks noGrp="1"/>
          </p:cNvSpPr>
          <p:nvPr>
            <p:ph type="body" sz="quarter" idx="16"/>
          </p:nvPr>
        </p:nvSpPr>
        <p:spPr>
          <a:xfrm>
            <a:off x="4680000" y="3708000"/>
            <a:ext cx="3960000" cy="576000"/>
          </a:xfrm>
        </p:spPr>
        <p:txBody>
          <a:bodyPr/>
          <a:lstStyle>
            <a:lvl1pPr>
              <a:lnSpc>
                <a:spcPts val="1200"/>
              </a:lnSpc>
              <a:spcAft>
                <a:spcPts val="0"/>
              </a:spcAft>
              <a:defRPr sz="900"/>
            </a:lvl1pPr>
            <a:lvl2pPr>
              <a:lnSpc>
                <a:spcPts val="1200"/>
              </a:lnSpc>
              <a:spcAft>
                <a:spcPts val="0"/>
              </a:spcAft>
              <a:defRPr sz="900"/>
            </a:lvl2pPr>
            <a:lvl3pPr>
              <a:lnSpc>
                <a:spcPts val="1200"/>
              </a:lnSpc>
              <a:spcAft>
                <a:spcPts val="0"/>
              </a:spcAft>
              <a:defRPr sz="900"/>
            </a:lvl3pPr>
            <a:lvl4pPr>
              <a:lnSpc>
                <a:spcPts val="1200"/>
              </a:lnSpc>
              <a:spcAft>
                <a:spcPts val="0"/>
              </a:spcAft>
              <a:defRPr sz="900"/>
            </a:lvl4pPr>
            <a:lvl5pPr>
              <a:lnSpc>
                <a:spcPts val="1200"/>
              </a:lnSpc>
              <a:spcAft>
                <a:spcPts val="0"/>
              </a:spcAft>
              <a:defRPr sz="900"/>
            </a:lvl5pPr>
            <a:lvl6pPr>
              <a:lnSpc>
                <a:spcPts val="1200"/>
              </a:lnSpc>
              <a:spcAft>
                <a:spcPts val="0"/>
              </a:spcAft>
              <a:defRPr sz="900"/>
            </a:lvl6pPr>
            <a:lvl7pPr>
              <a:lnSpc>
                <a:spcPts val="1200"/>
              </a:lnSpc>
              <a:spcAft>
                <a:spcPts val="0"/>
              </a:spcAft>
              <a:defRPr sz="900"/>
            </a:lvl7pPr>
            <a:lvl8pPr>
              <a:lnSpc>
                <a:spcPts val="1200"/>
              </a:lnSpc>
              <a:spcAft>
                <a:spcPts val="0"/>
              </a:spcAft>
              <a:defRPr sz="900"/>
            </a:lvl8pPr>
            <a:lvl9pPr>
              <a:lnSpc>
                <a:spcPts val="1200"/>
              </a:lnSpc>
              <a:spcAft>
                <a:spcPts val="0"/>
              </a:spcAft>
              <a:defRPr sz="900"/>
            </a:lvl9pPr>
          </a:lstStyle>
          <a:p>
            <a:pPr lvl="0"/>
            <a:r>
              <a:rPr lang="de-DE"/>
              <a:t>Mastertextformat bearbeiten</a:t>
            </a:r>
          </a:p>
          <a:p>
            <a:pPr lvl="1"/>
            <a:r>
              <a:rPr lang="de-DE"/>
              <a:t>Zweite Ebene</a:t>
            </a:r>
          </a:p>
        </p:txBody>
      </p:sp>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Fußzeilenplatzhalter 2">
            <a:extLst>
              <a:ext uri="{FF2B5EF4-FFF2-40B4-BE49-F238E27FC236}">
                <a16:creationId xmlns:a16="http://schemas.microsoft.com/office/drawing/2014/main" id="{1846A52A-A139-88D8-AAC5-A6DF6A74CB9C}"/>
              </a:ext>
            </a:extLst>
          </p:cNvPr>
          <p:cNvSpPr>
            <a:spLocks noGrp="1"/>
          </p:cNvSpPr>
          <p:nvPr>
            <p:ph type="ftr" sz="quarter" idx="17"/>
          </p:nvPr>
        </p:nvSpPr>
        <p:spPr/>
        <p:txBody>
          <a:bodyPr/>
          <a:lstStyle>
            <a:lvl1pPr>
              <a:defRPr/>
            </a:lvl1pPr>
          </a:lstStyle>
          <a:p>
            <a:pPr>
              <a:defRPr/>
            </a:pPr>
            <a:r>
              <a:rPr lang="de-DE"/>
              <a:t>ReSeeD Tutorial</a:t>
            </a:r>
          </a:p>
        </p:txBody>
      </p:sp>
      <p:sp>
        <p:nvSpPr>
          <p:cNvPr id="4" name="Foliennummernplatzhalter 3">
            <a:extLst>
              <a:ext uri="{FF2B5EF4-FFF2-40B4-BE49-F238E27FC236}">
                <a16:creationId xmlns:a16="http://schemas.microsoft.com/office/drawing/2014/main" id="{B4F7F2E0-F498-6D0C-2B29-9FAEA9A4C5D3}"/>
              </a:ext>
            </a:extLst>
          </p:cNvPr>
          <p:cNvSpPr>
            <a:spLocks noGrp="1"/>
          </p:cNvSpPr>
          <p:nvPr>
            <p:ph type="sldNum" sz="quarter" idx="18"/>
          </p:nvPr>
        </p:nvSpPr>
        <p:spPr/>
        <p:txBody>
          <a:bodyPr/>
          <a:lstStyle>
            <a:lvl1pPr>
              <a:defRPr/>
            </a:lvl1pPr>
          </a:lstStyle>
          <a:p>
            <a:pPr>
              <a:defRPr/>
            </a:pPr>
            <a:fld id="{460F7AC1-F10C-422E-A875-EA2AB1861EE4}" type="slidenum">
              <a:rPr lang="de-DE"/>
              <a:pPr>
                <a:defRPr/>
              </a:pPr>
              <a:t>‹Nr.›</a:t>
            </a:fld>
            <a:r>
              <a:rPr lang="de-DE"/>
              <a:t> </a:t>
            </a:r>
            <a:endParaRPr lang="de-DE" dirty="0"/>
          </a:p>
        </p:txBody>
      </p:sp>
    </p:spTree>
    <p:extLst>
      <p:ext uri="{BB962C8B-B14F-4D97-AF65-F5344CB8AC3E}">
        <p14:creationId xmlns:p14="http://schemas.microsoft.com/office/powerpoint/2010/main" val="423725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 Text / Bi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Inhaltsplatzhalter 2"/>
          <p:cNvSpPr>
            <a:spLocks noGrp="1"/>
          </p:cNvSpPr>
          <p:nvPr>
            <p:ph idx="1"/>
          </p:nvPr>
        </p:nvSpPr>
        <p:spPr>
          <a:xfrm>
            <a:off x="468000" y="918000"/>
            <a:ext cx="3240000" cy="3366000"/>
          </a:xfrm>
        </p:spPr>
        <p:txBody>
          <a:bodyPr/>
          <a:lstStyle>
            <a:lvl1pP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4"/>
          <p:cNvSpPr>
            <a:spLocks noGrp="1"/>
          </p:cNvSpPr>
          <p:nvPr>
            <p:ph type="pic" sz="quarter" idx="13"/>
          </p:nvPr>
        </p:nvSpPr>
        <p:spPr>
          <a:xfrm>
            <a:off x="4104000" y="954000"/>
            <a:ext cx="4536000" cy="3024000"/>
          </a:xfrm>
        </p:spPr>
        <p:txBody>
          <a:bodyPr anchor="ctr"/>
          <a:lstStyle>
            <a:lvl1pPr algn="ctr">
              <a:defRPr/>
            </a:lvl1pPr>
          </a:lstStyle>
          <a:p>
            <a:pPr lvl="0"/>
            <a:r>
              <a:rPr lang="de-DE" noProof="0"/>
              <a:t>Bild durch Klicken auf Symbol hinzufügen</a:t>
            </a:r>
          </a:p>
        </p:txBody>
      </p:sp>
      <p:sp>
        <p:nvSpPr>
          <p:cNvPr id="4" name="Fußzeilenplatzhalter 7">
            <a:extLst>
              <a:ext uri="{FF2B5EF4-FFF2-40B4-BE49-F238E27FC236}">
                <a16:creationId xmlns:a16="http://schemas.microsoft.com/office/drawing/2014/main" id="{1EF9C354-6467-066A-614E-2F085A289702}"/>
              </a:ext>
            </a:extLst>
          </p:cNvPr>
          <p:cNvSpPr>
            <a:spLocks noGrp="1"/>
          </p:cNvSpPr>
          <p:nvPr>
            <p:ph type="ftr" sz="quarter" idx="14"/>
          </p:nvPr>
        </p:nvSpPr>
        <p:spPr/>
        <p:txBody>
          <a:bodyPr/>
          <a:lstStyle>
            <a:lvl1pPr>
              <a:defRPr/>
            </a:lvl1pPr>
          </a:lstStyle>
          <a:p>
            <a:pPr>
              <a:defRPr/>
            </a:pPr>
            <a:r>
              <a:rPr lang="de-DE"/>
              <a:t>ReSeeD Tutorial</a:t>
            </a:r>
          </a:p>
        </p:txBody>
      </p:sp>
      <p:sp>
        <p:nvSpPr>
          <p:cNvPr id="6" name="Foliennummernplatzhalter 8">
            <a:extLst>
              <a:ext uri="{FF2B5EF4-FFF2-40B4-BE49-F238E27FC236}">
                <a16:creationId xmlns:a16="http://schemas.microsoft.com/office/drawing/2014/main" id="{1B01C7E0-9E25-3AF0-430D-21FB1A78BA99}"/>
              </a:ext>
            </a:extLst>
          </p:cNvPr>
          <p:cNvSpPr>
            <a:spLocks noGrp="1"/>
          </p:cNvSpPr>
          <p:nvPr>
            <p:ph type="sldNum" sz="quarter" idx="15"/>
          </p:nvPr>
        </p:nvSpPr>
        <p:spPr/>
        <p:txBody>
          <a:bodyPr/>
          <a:lstStyle>
            <a:lvl1pPr>
              <a:defRPr/>
            </a:lvl1pPr>
          </a:lstStyle>
          <a:p>
            <a:pPr>
              <a:defRPr/>
            </a:pPr>
            <a:fld id="{DF69EE96-94FF-470B-81F0-D5AF0CE9C52C}" type="slidenum">
              <a:rPr lang="de-DE"/>
              <a:pPr>
                <a:defRPr/>
              </a:pPr>
              <a:t>‹Nr.›</a:t>
            </a:fld>
            <a:r>
              <a:rPr lang="de-DE"/>
              <a:t> </a:t>
            </a:r>
            <a:endParaRPr lang="de-DE" dirty="0"/>
          </a:p>
        </p:txBody>
      </p:sp>
    </p:spTree>
    <p:extLst>
      <p:ext uri="{BB962C8B-B14F-4D97-AF65-F5344CB8AC3E}">
        <p14:creationId xmlns:p14="http://schemas.microsoft.com/office/powerpoint/2010/main" val="2929796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line / Text / Bild inkl. Bildunterzei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Inhaltsplatzhalter 2"/>
          <p:cNvSpPr>
            <a:spLocks noGrp="1"/>
          </p:cNvSpPr>
          <p:nvPr>
            <p:ph idx="1"/>
          </p:nvPr>
        </p:nvSpPr>
        <p:spPr>
          <a:xfrm>
            <a:off x="468000" y="918000"/>
            <a:ext cx="4104000" cy="3366000"/>
          </a:xfrm>
        </p:spPr>
        <p:txBody>
          <a:bodyPr/>
          <a:lstStyle>
            <a:lvl1pP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4"/>
          <p:cNvSpPr>
            <a:spLocks noGrp="1"/>
          </p:cNvSpPr>
          <p:nvPr>
            <p:ph type="pic" sz="quarter" idx="13"/>
          </p:nvPr>
        </p:nvSpPr>
        <p:spPr>
          <a:xfrm>
            <a:off x="4680000" y="954000"/>
            <a:ext cx="3960000" cy="2646000"/>
          </a:xfrm>
        </p:spPr>
        <p:txBody>
          <a:bodyPr anchor="ctr"/>
          <a:lstStyle>
            <a:lvl1pPr algn="ctr">
              <a:defRPr/>
            </a:lvl1pPr>
          </a:lstStyle>
          <a:p>
            <a:pPr lvl="0"/>
            <a:r>
              <a:rPr lang="de-DE" noProof="0"/>
              <a:t>Bild durch Klicken auf Symbol hinzufügen</a:t>
            </a:r>
          </a:p>
        </p:txBody>
      </p:sp>
      <p:sp>
        <p:nvSpPr>
          <p:cNvPr id="10" name="Textplatzhalter 5"/>
          <p:cNvSpPr>
            <a:spLocks noGrp="1"/>
          </p:cNvSpPr>
          <p:nvPr>
            <p:ph type="body" sz="quarter" idx="16"/>
          </p:nvPr>
        </p:nvSpPr>
        <p:spPr>
          <a:xfrm>
            <a:off x="4680000" y="3708000"/>
            <a:ext cx="3960000" cy="576000"/>
          </a:xfrm>
        </p:spPr>
        <p:txBody>
          <a:bodyPr/>
          <a:lstStyle>
            <a:lvl1pPr>
              <a:lnSpc>
                <a:spcPts val="1200"/>
              </a:lnSpc>
              <a:spcAft>
                <a:spcPts val="0"/>
              </a:spcAft>
              <a:defRPr sz="900"/>
            </a:lvl1pPr>
            <a:lvl2pPr>
              <a:lnSpc>
                <a:spcPts val="1200"/>
              </a:lnSpc>
              <a:spcAft>
                <a:spcPts val="0"/>
              </a:spcAft>
              <a:defRPr sz="900"/>
            </a:lvl2pPr>
            <a:lvl3pPr>
              <a:lnSpc>
                <a:spcPts val="1200"/>
              </a:lnSpc>
              <a:spcAft>
                <a:spcPts val="0"/>
              </a:spcAft>
              <a:defRPr sz="900"/>
            </a:lvl3pPr>
            <a:lvl4pPr>
              <a:lnSpc>
                <a:spcPts val="1200"/>
              </a:lnSpc>
              <a:spcAft>
                <a:spcPts val="0"/>
              </a:spcAft>
              <a:defRPr sz="900"/>
            </a:lvl4pPr>
            <a:lvl5pPr>
              <a:lnSpc>
                <a:spcPts val="1200"/>
              </a:lnSpc>
              <a:spcAft>
                <a:spcPts val="0"/>
              </a:spcAft>
              <a:defRPr sz="900"/>
            </a:lvl5pPr>
            <a:lvl6pPr>
              <a:lnSpc>
                <a:spcPts val="1200"/>
              </a:lnSpc>
              <a:spcAft>
                <a:spcPts val="0"/>
              </a:spcAft>
              <a:defRPr sz="900"/>
            </a:lvl6pPr>
            <a:lvl7pPr>
              <a:lnSpc>
                <a:spcPts val="1200"/>
              </a:lnSpc>
              <a:spcAft>
                <a:spcPts val="0"/>
              </a:spcAft>
              <a:defRPr sz="900"/>
            </a:lvl7pPr>
            <a:lvl8pPr>
              <a:lnSpc>
                <a:spcPts val="1200"/>
              </a:lnSpc>
              <a:spcAft>
                <a:spcPts val="0"/>
              </a:spcAft>
              <a:defRPr sz="900"/>
            </a:lvl8pPr>
            <a:lvl9pPr>
              <a:lnSpc>
                <a:spcPts val="1200"/>
              </a:lnSpc>
              <a:spcAft>
                <a:spcPts val="0"/>
              </a:spcAft>
              <a:defRPr sz="900"/>
            </a:lvl9pPr>
          </a:lstStyle>
          <a:p>
            <a:pPr lvl="0"/>
            <a:r>
              <a:rPr lang="de-DE"/>
              <a:t>Mastertextformat bearbeiten</a:t>
            </a:r>
          </a:p>
          <a:p>
            <a:pPr lvl="1"/>
            <a:r>
              <a:rPr lang="de-DE"/>
              <a:t>Zweite Ebene</a:t>
            </a:r>
          </a:p>
          <a:p>
            <a:pPr lvl="2"/>
            <a:r>
              <a:rPr lang="de-DE"/>
              <a:t>Dritte Ebene</a:t>
            </a:r>
          </a:p>
        </p:txBody>
      </p:sp>
      <p:sp>
        <p:nvSpPr>
          <p:cNvPr id="4" name="Fußzeilenplatzhalter 7">
            <a:extLst>
              <a:ext uri="{FF2B5EF4-FFF2-40B4-BE49-F238E27FC236}">
                <a16:creationId xmlns:a16="http://schemas.microsoft.com/office/drawing/2014/main" id="{33FF87D2-FC80-8139-CCDC-C4FBA98CE743}"/>
              </a:ext>
            </a:extLst>
          </p:cNvPr>
          <p:cNvSpPr>
            <a:spLocks noGrp="1"/>
          </p:cNvSpPr>
          <p:nvPr>
            <p:ph type="ftr" sz="quarter" idx="17"/>
          </p:nvPr>
        </p:nvSpPr>
        <p:spPr/>
        <p:txBody>
          <a:bodyPr/>
          <a:lstStyle>
            <a:lvl1pPr>
              <a:defRPr/>
            </a:lvl1pPr>
          </a:lstStyle>
          <a:p>
            <a:pPr>
              <a:defRPr/>
            </a:pPr>
            <a:r>
              <a:rPr lang="de-DE"/>
              <a:t>ReSeeD Tutorial</a:t>
            </a:r>
          </a:p>
        </p:txBody>
      </p:sp>
      <p:sp>
        <p:nvSpPr>
          <p:cNvPr id="6" name="Foliennummernplatzhalter 8">
            <a:extLst>
              <a:ext uri="{FF2B5EF4-FFF2-40B4-BE49-F238E27FC236}">
                <a16:creationId xmlns:a16="http://schemas.microsoft.com/office/drawing/2014/main" id="{D23E3B2F-964F-A096-CC70-CACD13AF390C}"/>
              </a:ext>
            </a:extLst>
          </p:cNvPr>
          <p:cNvSpPr>
            <a:spLocks noGrp="1"/>
          </p:cNvSpPr>
          <p:nvPr>
            <p:ph type="sldNum" sz="quarter" idx="18"/>
          </p:nvPr>
        </p:nvSpPr>
        <p:spPr/>
        <p:txBody>
          <a:bodyPr/>
          <a:lstStyle>
            <a:lvl1pPr>
              <a:defRPr/>
            </a:lvl1pPr>
          </a:lstStyle>
          <a:p>
            <a:pPr>
              <a:defRPr/>
            </a:pPr>
            <a:fld id="{384FC7A4-0230-4B21-B10F-6E3129565636}" type="slidenum">
              <a:rPr lang="de-DE"/>
              <a:pPr>
                <a:defRPr/>
              </a:pPr>
              <a:t>‹Nr.›</a:t>
            </a:fld>
            <a:r>
              <a:rPr lang="de-DE"/>
              <a:t> </a:t>
            </a:r>
            <a:endParaRPr lang="de-DE" dirty="0"/>
          </a:p>
        </p:txBody>
      </p:sp>
    </p:spTree>
    <p:extLst>
      <p:ext uri="{BB962C8B-B14F-4D97-AF65-F5344CB8AC3E}">
        <p14:creationId xmlns:p14="http://schemas.microsoft.com/office/powerpoint/2010/main" val="540408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line / Bild inkl. Bildunterzeile /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Inhaltsplatzhalter 2"/>
          <p:cNvSpPr>
            <a:spLocks noGrp="1"/>
          </p:cNvSpPr>
          <p:nvPr>
            <p:ph idx="1"/>
          </p:nvPr>
        </p:nvSpPr>
        <p:spPr>
          <a:xfrm>
            <a:off x="5220000" y="918000"/>
            <a:ext cx="3420000" cy="3366000"/>
          </a:xfrm>
        </p:spPr>
        <p:txBody>
          <a:bodyPr/>
          <a:lstStyle>
            <a:lvl1pP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4"/>
          <p:cNvSpPr>
            <a:spLocks noGrp="1"/>
          </p:cNvSpPr>
          <p:nvPr>
            <p:ph type="pic" sz="quarter" idx="13"/>
          </p:nvPr>
        </p:nvSpPr>
        <p:spPr>
          <a:xfrm>
            <a:off x="468000" y="954000"/>
            <a:ext cx="3960000" cy="2646000"/>
          </a:xfrm>
        </p:spPr>
        <p:txBody>
          <a:bodyPr anchor="ctr"/>
          <a:lstStyle>
            <a:lvl1pPr algn="ctr">
              <a:defRPr/>
            </a:lvl1pPr>
          </a:lstStyle>
          <a:p>
            <a:pPr lvl="0"/>
            <a:r>
              <a:rPr lang="de-DE" noProof="0"/>
              <a:t>Bild durch Klicken auf Symbol hinzufügen</a:t>
            </a:r>
          </a:p>
        </p:txBody>
      </p:sp>
      <p:sp>
        <p:nvSpPr>
          <p:cNvPr id="10" name="Textplatzhalter 5"/>
          <p:cNvSpPr>
            <a:spLocks noGrp="1"/>
          </p:cNvSpPr>
          <p:nvPr>
            <p:ph type="body" sz="quarter" idx="16"/>
          </p:nvPr>
        </p:nvSpPr>
        <p:spPr>
          <a:xfrm>
            <a:off x="468000" y="3708000"/>
            <a:ext cx="3960000" cy="576000"/>
          </a:xfrm>
        </p:spPr>
        <p:txBody>
          <a:bodyPr/>
          <a:lstStyle>
            <a:lvl1pPr>
              <a:lnSpc>
                <a:spcPts val="1200"/>
              </a:lnSpc>
              <a:spcAft>
                <a:spcPts val="0"/>
              </a:spcAft>
              <a:defRPr sz="900"/>
            </a:lvl1pPr>
            <a:lvl2pPr>
              <a:lnSpc>
                <a:spcPts val="1200"/>
              </a:lnSpc>
              <a:spcAft>
                <a:spcPts val="0"/>
              </a:spcAft>
              <a:defRPr sz="900"/>
            </a:lvl2pPr>
            <a:lvl3pPr>
              <a:lnSpc>
                <a:spcPts val="1200"/>
              </a:lnSpc>
              <a:spcAft>
                <a:spcPts val="0"/>
              </a:spcAft>
              <a:defRPr sz="900"/>
            </a:lvl3pPr>
            <a:lvl4pPr>
              <a:lnSpc>
                <a:spcPts val="1200"/>
              </a:lnSpc>
              <a:spcAft>
                <a:spcPts val="0"/>
              </a:spcAft>
              <a:defRPr sz="900"/>
            </a:lvl4pPr>
            <a:lvl5pPr>
              <a:lnSpc>
                <a:spcPts val="1200"/>
              </a:lnSpc>
              <a:spcAft>
                <a:spcPts val="0"/>
              </a:spcAft>
              <a:defRPr sz="900"/>
            </a:lvl5pPr>
            <a:lvl6pPr>
              <a:lnSpc>
                <a:spcPts val="1200"/>
              </a:lnSpc>
              <a:spcAft>
                <a:spcPts val="0"/>
              </a:spcAft>
              <a:defRPr sz="900"/>
            </a:lvl6pPr>
            <a:lvl7pPr>
              <a:lnSpc>
                <a:spcPts val="1200"/>
              </a:lnSpc>
              <a:spcAft>
                <a:spcPts val="0"/>
              </a:spcAft>
              <a:defRPr sz="900"/>
            </a:lvl7pPr>
            <a:lvl8pPr>
              <a:lnSpc>
                <a:spcPts val="1200"/>
              </a:lnSpc>
              <a:spcAft>
                <a:spcPts val="0"/>
              </a:spcAft>
              <a:defRPr sz="900"/>
            </a:lvl8pPr>
            <a:lvl9pPr>
              <a:lnSpc>
                <a:spcPts val="1200"/>
              </a:lnSpc>
              <a:spcAft>
                <a:spcPts val="0"/>
              </a:spcAft>
              <a:defRPr sz="900"/>
            </a:lvl9pPr>
          </a:lstStyle>
          <a:p>
            <a:pPr lvl="0"/>
            <a:r>
              <a:rPr lang="de-DE"/>
              <a:t>Mastertextformat bearbeiten</a:t>
            </a:r>
          </a:p>
          <a:p>
            <a:pPr lvl="1"/>
            <a:r>
              <a:rPr lang="de-DE"/>
              <a:t>Zweite Ebene</a:t>
            </a:r>
          </a:p>
          <a:p>
            <a:pPr lvl="2"/>
            <a:r>
              <a:rPr lang="de-DE"/>
              <a:t>Dritte Ebene</a:t>
            </a:r>
          </a:p>
        </p:txBody>
      </p:sp>
      <p:sp>
        <p:nvSpPr>
          <p:cNvPr id="4" name="Fußzeilenplatzhalter 7">
            <a:extLst>
              <a:ext uri="{FF2B5EF4-FFF2-40B4-BE49-F238E27FC236}">
                <a16:creationId xmlns:a16="http://schemas.microsoft.com/office/drawing/2014/main" id="{19DB4D61-B282-8084-BD11-29FA6FC38D91}"/>
              </a:ext>
            </a:extLst>
          </p:cNvPr>
          <p:cNvSpPr>
            <a:spLocks noGrp="1"/>
          </p:cNvSpPr>
          <p:nvPr>
            <p:ph type="ftr" sz="quarter" idx="17"/>
          </p:nvPr>
        </p:nvSpPr>
        <p:spPr/>
        <p:txBody>
          <a:bodyPr/>
          <a:lstStyle>
            <a:lvl1pPr>
              <a:defRPr/>
            </a:lvl1pPr>
          </a:lstStyle>
          <a:p>
            <a:pPr>
              <a:defRPr/>
            </a:pPr>
            <a:r>
              <a:rPr lang="de-DE"/>
              <a:t>ReSeeD Tutorial</a:t>
            </a:r>
          </a:p>
        </p:txBody>
      </p:sp>
      <p:sp>
        <p:nvSpPr>
          <p:cNvPr id="6" name="Foliennummernplatzhalter 8">
            <a:extLst>
              <a:ext uri="{FF2B5EF4-FFF2-40B4-BE49-F238E27FC236}">
                <a16:creationId xmlns:a16="http://schemas.microsoft.com/office/drawing/2014/main" id="{55DBBE22-C1F4-5318-895E-CFA8CF3F4FC4}"/>
              </a:ext>
            </a:extLst>
          </p:cNvPr>
          <p:cNvSpPr>
            <a:spLocks noGrp="1"/>
          </p:cNvSpPr>
          <p:nvPr>
            <p:ph type="sldNum" sz="quarter" idx="18"/>
          </p:nvPr>
        </p:nvSpPr>
        <p:spPr/>
        <p:txBody>
          <a:bodyPr/>
          <a:lstStyle>
            <a:lvl1pPr>
              <a:defRPr/>
            </a:lvl1pPr>
          </a:lstStyle>
          <a:p>
            <a:pPr>
              <a:defRPr/>
            </a:pPr>
            <a:fld id="{A0C77F25-91C4-4AB1-9DC0-112795C56DC1}" type="slidenum">
              <a:rPr lang="de-DE"/>
              <a:pPr>
                <a:defRPr/>
              </a:pPr>
              <a:t>‹Nr.›</a:t>
            </a:fld>
            <a:r>
              <a:rPr lang="de-DE"/>
              <a:t> </a:t>
            </a:r>
            <a:endParaRPr lang="de-DE" dirty="0"/>
          </a:p>
        </p:txBody>
      </p:sp>
    </p:spTree>
    <p:extLst>
      <p:ext uri="{BB962C8B-B14F-4D97-AF65-F5344CB8AC3E}">
        <p14:creationId xmlns:p14="http://schemas.microsoft.com/office/powerpoint/2010/main" val="2941187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line / Text / 2 Bi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Inhaltsplatzhalter 2"/>
          <p:cNvSpPr>
            <a:spLocks noGrp="1"/>
          </p:cNvSpPr>
          <p:nvPr>
            <p:ph idx="1"/>
          </p:nvPr>
        </p:nvSpPr>
        <p:spPr>
          <a:xfrm>
            <a:off x="468000" y="918000"/>
            <a:ext cx="5400000" cy="3366000"/>
          </a:xfrm>
        </p:spPr>
        <p:txBody>
          <a:bodyPr/>
          <a:lstStyle>
            <a:lvl1pP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4"/>
          <p:cNvSpPr>
            <a:spLocks noGrp="1"/>
          </p:cNvSpPr>
          <p:nvPr>
            <p:ph type="pic" sz="quarter" idx="13"/>
          </p:nvPr>
        </p:nvSpPr>
        <p:spPr>
          <a:xfrm>
            <a:off x="6480000" y="954000"/>
            <a:ext cx="2160000" cy="1440000"/>
          </a:xfrm>
        </p:spPr>
        <p:txBody>
          <a:bodyPr anchor="ctr"/>
          <a:lstStyle>
            <a:lvl1pPr algn="ctr">
              <a:defRPr/>
            </a:lvl1pPr>
          </a:lstStyle>
          <a:p>
            <a:pPr lvl="0"/>
            <a:r>
              <a:rPr lang="de-DE" noProof="0"/>
              <a:t>Bild durch Klicken auf Symbol hinzufügen</a:t>
            </a:r>
          </a:p>
        </p:txBody>
      </p:sp>
      <p:sp>
        <p:nvSpPr>
          <p:cNvPr id="7" name="Bildplatzhalter 4"/>
          <p:cNvSpPr>
            <a:spLocks noGrp="1"/>
          </p:cNvSpPr>
          <p:nvPr>
            <p:ph type="pic" sz="quarter" idx="14"/>
          </p:nvPr>
        </p:nvSpPr>
        <p:spPr>
          <a:xfrm>
            <a:off x="6480000" y="2628000"/>
            <a:ext cx="2160000" cy="1440000"/>
          </a:xfrm>
        </p:spPr>
        <p:txBody>
          <a:bodyPr anchor="ctr"/>
          <a:lstStyle>
            <a:lvl1pPr algn="ctr">
              <a:defRPr/>
            </a:lvl1pPr>
          </a:lstStyle>
          <a:p>
            <a:pPr lvl="0"/>
            <a:r>
              <a:rPr lang="de-DE" noProof="0"/>
              <a:t>Bild durch Klicken auf Symbol hinzufügen</a:t>
            </a:r>
          </a:p>
        </p:txBody>
      </p:sp>
      <p:sp>
        <p:nvSpPr>
          <p:cNvPr id="4" name="Fußzeilenplatzhalter 7">
            <a:extLst>
              <a:ext uri="{FF2B5EF4-FFF2-40B4-BE49-F238E27FC236}">
                <a16:creationId xmlns:a16="http://schemas.microsoft.com/office/drawing/2014/main" id="{11C726AC-6121-723D-FB35-515020F580D5}"/>
              </a:ext>
            </a:extLst>
          </p:cNvPr>
          <p:cNvSpPr>
            <a:spLocks noGrp="1"/>
          </p:cNvSpPr>
          <p:nvPr>
            <p:ph type="ftr" sz="quarter" idx="15"/>
          </p:nvPr>
        </p:nvSpPr>
        <p:spPr/>
        <p:txBody>
          <a:bodyPr/>
          <a:lstStyle>
            <a:lvl1pPr>
              <a:defRPr/>
            </a:lvl1pPr>
          </a:lstStyle>
          <a:p>
            <a:pPr>
              <a:defRPr/>
            </a:pPr>
            <a:r>
              <a:rPr lang="de-DE"/>
              <a:t>ReSeeD Tutorial</a:t>
            </a:r>
          </a:p>
        </p:txBody>
      </p:sp>
      <p:sp>
        <p:nvSpPr>
          <p:cNvPr id="6" name="Foliennummernplatzhalter 8">
            <a:extLst>
              <a:ext uri="{FF2B5EF4-FFF2-40B4-BE49-F238E27FC236}">
                <a16:creationId xmlns:a16="http://schemas.microsoft.com/office/drawing/2014/main" id="{1822404C-7A05-6FC5-AD01-D01CC768F9D8}"/>
              </a:ext>
            </a:extLst>
          </p:cNvPr>
          <p:cNvSpPr>
            <a:spLocks noGrp="1"/>
          </p:cNvSpPr>
          <p:nvPr>
            <p:ph type="sldNum" sz="quarter" idx="16"/>
          </p:nvPr>
        </p:nvSpPr>
        <p:spPr/>
        <p:txBody>
          <a:bodyPr/>
          <a:lstStyle>
            <a:lvl1pPr>
              <a:defRPr/>
            </a:lvl1pPr>
          </a:lstStyle>
          <a:p>
            <a:pPr>
              <a:defRPr/>
            </a:pPr>
            <a:fld id="{3D6D0F3A-B74A-4078-A407-FCBC97528E4B}" type="slidenum">
              <a:rPr lang="de-DE"/>
              <a:pPr>
                <a:defRPr/>
              </a:pPr>
              <a:t>‹Nr.›</a:t>
            </a:fld>
            <a:r>
              <a:rPr lang="de-DE"/>
              <a:t> </a:t>
            </a:r>
            <a:endParaRPr lang="de-DE" dirty="0"/>
          </a:p>
        </p:txBody>
      </p:sp>
    </p:spTree>
    <p:extLst>
      <p:ext uri="{BB962C8B-B14F-4D97-AF65-F5344CB8AC3E}">
        <p14:creationId xmlns:p14="http://schemas.microsoft.com/office/powerpoint/2010/main" val="838581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line / 2 Bilder /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Inhaltsplatzhalter 2"/>
          <p:cNvSpPr>
            <a:spLocks noGrp="1"/>
          </p:cNvSpPr>
          <p:nvPr>
            <p:ph idx="1"/>
          </p:nvPr>
        </p:nvSpPr>
        <p:spPr>
          <a:xfrm>
            <a:off x="3240000" y="918000"/>
            <a:ext cx="5400000" cy="3366000"/>
          </a:xfrm>
        </p:spPr>
        <p:txBody>
          <a:bodyPr/>
          <a:lstStyle>
            <a:lvl1pP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4"/>
          <p:cNvSpPr>
            <a:spLocks noGrp="1"/>
          </p:cNvSpPr>
          <p:nvPr>
            <p:ph type="pic" sz="quarter" idx="13"/>
          </p:nvPr>
        </p:nvSpPr>
        <p:spPr>
          <a:xfrm>
            <a:off x="468000" y="954000"/>
            <a:ext cx="2160000" cy="1440000"/>
          </a:xfrm>
        </p:spPr>
        <p:txBody>
          <a:bodyPr anchor="ctr"/>
          <a:lstStyle>
            <a:lvl1pPr algn="ctr">
              <a:defRPr/>
            </a:lvl1pPr>
          </a:lstStyle>
          <a:p>
            <a:pPr lvl="0"/>
            <a:r>
              <a:rPr lang="de-DE" noProof="0"/>
              <a:t>Bild durch Klicken auf Symbol hinzufügen</a:t>
            </a:r>
            <a:endParaRPr lang="de-DE" noProof="0" dirty="0"/>
          </a:p>
        </p:txBody>
      </p:sp>
      <p:sp>
        <p:nvSpPr>
          <p:cNvPr id="7" name="Bildplatzhalter 4"/>
          <p:cNvSpPr>
            <a:spLocks noGrp="1"/>
          </p:cNvSpPr>
          <p:nvPr>
            <p:ph type="pic" sz="quarter" idx="14"/>
          </p:nvPr>
        </p:nvSpPr>
        <p:spPr>
          <a:xfrm>
            <a:off x="468000" y="2628000"/>
            <a:ext cx="2160000" cy="1440000"/>
          </a:xfrm>
        </p:spPr>
        <p:txBody>
          <a:bodyPr anchor="ctr"/>
          <a:lstStyle>
            <a:lvl1pPr algn="ctr">
              <a:defRPr/>
            </a:lvl1pPr>
          </a:lstStyle>
          <a:p>
            <a:pPr lvl="0"/>
            <a:r>
              <a:rPr lang="de-DE" noProof="0"/>
              <a:t>Bild durch Klicken auf Symbol hinzufügen</a:t>
            </a:r>
          </a:p>
        </p:txBody>
      </p:sp>
      <p:sp>
        <p:nvSpPr>
          <p:cNvPr id="4" name="Fußzeilenplatzhalter 7">
            <a:extLst>
              <a:ext uri="{FF2B5EF4-FFF2-40B4-BE49-F238E27FC236}">
                <a16:creationId xmlns:a16="http://schemas.microsoft.com/office/drawing/2014/main" id="{EFD80724-A21E-DC85-D5C7-C6FE7E91CDBE}"/>
              </a:ext>
            </a:extLst>
          </p:cNvPr>
          <p:cNvSpPr>
            <a:spLocks noGrp="1"/>
          </p:cNvSpPr>
          <p:nvPr>
            <p:ph type="ftr" sz="quarter" idx="15"/>
          </p:nvPr>
        </p:nvSpPr>
        <p:spPr/>
        <p:txBody>
          <a:bodyPr/>
          <a:lstStyle>
            <a:lvl1pPr>
              <a:defRPr/>
            </a:lvl1pPr>
          </a:lstStyle>
          <a:p>
            <a:pPr>
              <a:defRPr/>
            </a:pPr>
            <a:r>
              <a:rPr lang="de-DE"/>
              <a:t>ReSeeD Tutorial</a:t>
            </a:r>
          </a:p>
        </p:txBody>
      </p:sp>
      <p:sp>
        <p:nvSpPr>
          <p:cNvPr id="6" name="Foliennummernplatzhalter 8">
            <a:extLst>
              <a:ext uri="{FF2B5EF4-FFF2-40B4-BE49-F238E27FC236}">
                <a16:creationId xmlns:a16="http://schemas.microsoft.com/office/drawing/2014/main" id="{86BA2394-351D-88B1-815E-95254FE373E0}"/>
              </a:ext>
            </a:extLst>
          </p:cNvPr>
          <p:cNvSpPr>
            <a:spLocks noGrp="1"/>
          </p:cNvSpPr>
          <p:nvPr>
            <p:ph type="sldNum" sz="quarter" idx="16"/>
          </p:nvPr>
        </p:nvSpPr>
        <p:spPr/>
        <p:txBody>
          <a:bodyPr/>
          <a:lstStyle>
            <a:lvl1pPr>
              <a:defRPr/>
            </a:lvl1pPr>
          </a:lstStyle>
          <a:p>
            <a:pPr>
              <a:defRPr/>
            </a:pPr>
            <a:fld id="{F74E07C1-A13B-4129-AF30-A77443F703CD}" type="slidenum">
              <a:rPr lang="de-DE"/>
              <a:pPr>
                <a:defRPr/>
              </a:pPr>
              <a:t>‹Nr.›</a:t>
            </a:fld>
            <a:r>
              <a:rPr lang="de-DE"/>
              <a:t> </a:t>
            </a:r>
            <a:endParaRPr lang="de-DE" dirty="0"/>
          </a:p>
        </p:txBody>
      </p:sp>
    </p:spTree>
    <p:extLst>
      <p:ext uri="{BB962C8B-B14F-4D97-AF65-F5344CB8AC3E}">
        <p14:creationId xmlns:p14="http://schemas.microsoft.com/office/powerpoint/2010/main" val="2734181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Headlin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Fußzeilenplatzhalter 3">
            <a:extLst>
              <a:ext uri="{FF2B5EF4-FFF2-40B4-BE49-F238E27FC236}">
                <a16:creationId xmlns:a16="http://schemas.microsoft.com/office/drawing/2014/main" id="{7B483ED0-D36D-F4FC-35BD-3CB3D2AEBB20}"/>
              </a:ext>
            </a:extLst>
          </p:cNvPr>
          <p:cNvSpPr>
            <a:spLocks noGrp="1"/>
          </p:cNvSpPr>
          <p:nvPr>
            <p:ph type="ftr" sz="quarter" idx="10"/>
          </p:nvPr>
        </p:nvSpPr>
        <p:spPr/>
        <p:txBody>
          <a:bodyPr/>
          <a:lstStyle>
            <a:lvl1pPr>
              <a:defRPr/>
            </a:lvl1pPr>
          </a:lstStyle>
          <a:p>
            <a:pPr>
              <a:defRPr/>
            </a:pPr>
            <a:r>
              <a:rPr lang="de-DE"/>
              <a:t>ReSeeD Tutorial</a:t>
            </a:r>
          </a:p>
        </p:txBody>
      </p:sp>
      <p:sp>
        <p:nvSpPr>
          <p:cNvPr id="4" name="Foliennummernplatzhalter 4">
            <a:extLst>
              <a:ext uri="{FF2B5EF4-FFF2-40B4-BE49-F238E27FC236}">
                <a16:creationId xmlns:a16="http://schemas.microsoft.com/office/drawing/2014/main" id="{6F82573E-2DBE-9D92-158A-AFB6926FE7BD}"/>
              </a:ext>
            </a:extLst>
          </p:cNvPr>
          <p:cNvSpPr>
            <a:spLocks noGrp="1"/>
          </p:cNvSpPr>
          <p:nvPr>
            <p:ph type="sldNum" sz="quarter" idx="11"/>
          </p:nvPr>
        </p:nvSpPr>
        <p:spPr/>
        <p:txBody>
          <a:bodyPr/>
          <a:lstStyle>
            <a:lvl1pPr>
              <a:defRPr/>
            </a:lvl1pPr>
          </a:lstStyle>
          <a:p>
            <a:pPr>
              <a:defRPr/>
            </a:pPr>
            <a:fld id="{36F0A211-2535-4088-B626-3CB5532FA22A}" type="slidenum">
              <a:rPr lang="de-DE"/>
              <a:pPr>
                <a:defRPr/>
              </a:pPr>
              <a:t>‹Nr.›</a:t>
            </a:fld>
            <a:r>
              <a:rPr lang="de-DE"/>
              <a:t> </a:t>
            </a:r>
            <a:endParaRPr lang="de-DE" dirty="0"/>
          </a:p>
        </p:txBody>
      </p:sp>
    </p:spTree>
    <p:extLst>
      <p:ext uri="{BB962C8B-B14F-4D97-AF65-F5344CB8AC3E}">
        <p14:creationId xmlns:p14="http://schemas.microsoft.com/office/powerpoint/2010/main" val="61870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2">
            <a:extLst>
              <a:ext uri="{FF2B5EF4-FFF2-40B4-BE49-F238E27FC236}">
                <a16:creationId xmlns:a16="http://schemas.microsoft.com/office/drawing/2014/main" id="{95B4131A-F004-AA9B-D22F-26FB29E54916}"/>
              </a:ext>
            </a:extLst>
          </p:cNvPr>
          <p:cNvSpPr>
            <a:spLocks noGrp="1"/>
          </p:cNvSpPr>
          <p:nvPr>
            <p:ph type="ftr" sz="quarter" idx="10"/>
          </p:nvPr>
        </p:nvSpPr>
        <p:spPr/>
        <p:txBody>
          <a:bodyPr/>
          <a:lstStyle>
            <a:lvl1pPr>
              <a:defRPr/>
            </a:lvl1pPr>
          </a:lstStyle>
          <a:p>
            <a:pPr>
              <a:defRPr/>
            </a:pPr>
            <a:r>
              <a:rPr lang="de-DE"/>
              <a:t>ReSeeD Tutorial</a:t>
            </a:r>
          </a:p>
        </p:txBody>
      </p:sp>
      <p:sp>
        <p:nvSpPr>
          <p:cNvPr id="3" name="Foliennummernplatzhalter 3">
            <a:extLst>
              <a:ext uri="{FF2B5EF4-FFF2-40B4-BE49-F238E27FC236}">
                <a16:creationId xmlns:a16="http://schemas.microsoft.com/office/drawing/2014/main" id="{361A8075-4231-8B38-DBF1-7DBE4E37E941}"/>
              </a:ext>
            </a:extLst>
          </p:cNvPr>
          <p:cNvSpPr>
            <a:spLocks noGrp="1"/>
          </p:cNvSpPr>
          <p:nvPr>
            <p:ph type="sldNum" sz="quarter" idx="11"/>
          </p:nvPr>
        </p:nvSpPr>
        <p:spPr/>
        <p:txBody>
          <a:bodyPr/>
          <a:lstStyle>
            <a:lvl1pPr>
              <a:defRPr/>
            </a:lvl1pPr>
          </a:lstStyle>
          <a:p>
            <a:pPr>
              <a:defRPr/>
            </a:pPr>
            <a:fld id="{995CC86E-951E-4912-8730-114ACBF9D8E1}" type="slidenum">
              <a:rPr lang="de-DE"/>
              <a:pPr>
                <a:defRPr/>
              </a:pPr>
              <a:t>‹Nr.›</a:t>
            </a:fld>
            <a:r>
              <a:rPr lang="de-DE"/>
              <a:t> </a:t>
            </a:r>
            <a:endParaRPr lang="de-DE" dirty="0"/>
          </a:p>
        </p:txBody>
      </p:sp>
    </p:spTree>
    <p:extLst>
      <p:ext uri="{BB962C8B-B14F-4D97-AF65-F5344CB8AC3E}">
        <p14:creationId xmlns:p14="http://schemas.microsoft.com/office/powerpoint/2010/main" val="1916130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457110" y="205200"/>
            <a:ext cx="8229330" cy="858600"/>
          </a:xfrm>
          <a:prstGeom prst="rect">
            <a:avLst/>
          </a:prstGeom>
        </p:spPr>
        <p:txBody>
          <a:bodyPr lIns="0" tIns="0" rIns="0" bIns="0" anchor="ctr"/>
          <a:lstStyle/>
          <a:p>
            <a:pPr algn="ctr"/>
            <a:endParaRPr lang="en-US" sz="3300" b="0" strike="noStrike" spc="-1">
              <a:latin typeface="Arial"/>
            </a:endParaRPr>
          </a:p>
        </p:txBody>
      </p:sp>
      <p:sp>
        <p:nvSpPr>
          <p:cNvPr id="111" name="PlaceHolder 2"/>
          <p:cNvSpPr>
            <a:spLocks noGrp="1"/>
          </p:cNvSpPr>
          <p:nvPr>
            <p:ph type="body"/>
          </p:nvPr>
        </p:nvSpPr>
        <p:spPr>
          <a:xfrm>
            <a:off x="457110" y="1203390"/>
            <a:ext cx="8229330" cy="2982960"/>
          </a:xfrm>
          <a:prstGeom prst="rect">
            <a:avLst/>
          </a:prstGeom>
        </p:spPr>
        <p:txBody>
          <a:bodyPr lIns="0" tIns="0" rIns="0" bIns="0">
            <a:normAutofit/>
          </a:bodyPr>
          <a:lstStyle/>
          <a:p>
            <a:endParaRPr lang="en-US" sz="2400" b="0" strike="noStrike" spc="-1">
              <a:latin typeface="Arial"/>
            </a:endParaRPr>
          </a:p>
        </p:txBody>
      </p:sp>
    </p:spTree>
    <p:extLst>
      <p:ext uri="{BB962C8B-B14F-4D97-AF65-F5344CB8AC3E}">
        <p14:creationId xmlns:p14="http://schemas.microsoft.com/office/powerpoint/2010/main" val="1236817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9AF88C08-9C17-FEFD-143E-95AFB7EA06FE}"/>
              </a:ext>
            </a:extLst>
          </p:cNvPr>
          <p:cNvSpPr>
            <a:spLocks noGrp="1" noChangeArrowheads="1"/>
          </p:cNvSpPr>
          <p:nvPr userDrawn="1">
            <p:ph type="title"/>
          </p:nvPr>
        </p:nvSpPr>
        <p:spPr bwMode="auto">
          <a:xfrm>
            <a:off x="468313" y="395288"/>
            <a:ext cx="75596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a:t>KAPITEL | CHART-HEADLINE</a:t>
            </a:r>
          </a:p>
        </p:txBody>
      </p:sp>
      <p:sp>
        <p:nvSpPr>
          <p:cNvPr id="3" name="Textplatzhalter 2">
            <a:extLst>
              <a:ext uri="{FF2B5EF4-FFF2-40B4-BE49-F238E27FC236}">
                <a16:creationId xmlns:a16="http://schemas.microsoft.com/office/drawing/2014/main" id="{A0258837-1CB7-1D0A-E7C4-C42EA829654E}"/>
              </a:ext>
            </a:extLst>
          </p:cNvPr>
          <p:cNvSpPr>
            <a:spLocks noGrp="1"/>
          </p:cNvSpPr>
          <p:nvPr userDrawn="1">
            <p:ph type="body" idx="1"/>
          </p:nvPr>
        </p:nvSpPr>
        <p:spPr>
          <a:xfrm>
            <a:off x="468313" y="917575"/>
            <a:ext cx="7559675" cy="3367088"/>
          </a:xfrm>
          <a:prstGeom prst="rect">
            <a:avLst/>
          </a:prstGeom>
        </p:spPr>
        <p:txBody>
          <a:bodyPr vert="horz" lIns="0" tIns="0" rIns="0" bIns="0" rtlCol="0" anchor="t" anchorCtr="0">
            <a:noAutofit/>
          </a:bodyPr>
          <a:lstStyle/>
          <a:p>
            <a:pPr lvl="0"/>
            <a:r>
              <a:rPr lang="de-DE" dirty="0" err="1"/>
              <a:t>Subline</a:t>
            </a:r>
            <a:r>
              <a:rPr lang="de-DE" dirty="0"/>
              <a:t> auf erster Ebene // für weitere Ebenen (Text und Aufzählungen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a:extLst>
              <a:ext uri="{FF2B5EF4-FFF2-40B4-BE49-F238E27FC236}">
                <a16:creationId xmlns:a16="http://schemas.microsoft.com/office/drawing/2014/main" id="{FD5E4804-D560-8055-E079-E48B77FF3BAE}"/>
              </a:ext>
            </a:extLst>
          </p:cNvPr>
          <p:cNvSpPr>
            <a:spLocks noGrp="1"/>
          </p:cNvSpPr>
          <p:nvPr userDrawn="1">
            <p:ph type="dt" sz="half" idx="2"/>
          </p:nvPr>
        </p:nvSpPr>
        <p:spPr>
          <a:xfrm>
            <a:off x="360363" y="5524500"/>
            <a:ext cx="4283075" cy="179388"/>
          </a:xfrm>
          <a:prstGeom prst="rect">
            <a:avLst/>
          </a:prstGeom>
        </p:spPr>
        <p:txBody>
          <a:bodyPr vert="horz" lIns="0" tIns="0" rIns="0" bIns="0" rtlCol="0" anchor="ctr" anchorCtr="0">
            <a:noAutofit/>
          </a:bodyPr>
          <a:lstStyle>
            <a:lvl1pPr marL="0" indent="0" algn="l" eaLnBrk="1" fontAlgn="auto" hangingPunct="1">
              <a:lnSpc>
                <a:spcPct val="100000"/>
              </a:lnSpc>
              <a:spcBef>
                <a:spcPts val="0"/>
              </a:spcBef>
              <a:spcAft>
                <a:spcPts val="0"/>
              </a:spcAft>
              <a:buFont typeface="Arial" panose="020B0604020202020204" pitchFamily="34" charset="0"/>
              <a:buNone/>
              <a:defRPr sz="900" baseline="0" dirty="0">
                <a:solidFill>
                  <a:schemeClr val="tx2"/>
                </a:solidFill>
                <a:latin typeface="+mn-lt"/>
              </a:defRPr>
            </a:lvl1pPr>
            <a:lvl2pPr marL="0" indent="0" algn="l">
              <a:lnSpc>
                <a:spcPct val="100000"/>
              </a:lnSpc>
              <a:spcBef>
                <a:spcPts val="0"/>
              </a:spcBef>
              <a:defRPr sz="1200" baseline="0">
                <a:latin typeface="+mn-lt"/>
              </a:defRPr>
            </a:lvl2pPr>
            <a:lvl3pPr marL="0" indent="0" algn="l">
              <a:lnSpc>
                <a:spcPct val="100000"/>
              </a:lnSpc>
              <a:spcBef>
                <a:spcPts val="0"/>
              </a:spcBef>
              <a:defRPr sz="1200" baseline="0">
                <a:latin typeface="+mn-lt"/>
              </a:defRPr>
            </a:lvl3pPr>
            <a:lvl4pPr marL="0" indent="0" algn="l">
              <a:lnSpc>
                <a:spcPct val="100000"/>
              </a:lnSpc>
              <a:spcBef>
                <a:spcPts val="0"/>
              </a:spcBef>
              <a:defRPr sz="1200" baseline="0">
                <a:latin typeface="+mn-lt"/>
              </a:defRPr>
            </a:lvl4pPr>
            <a:lvl5pPr marL="0" indent="0" algn="l">
              <a:lnSpc>
                <a:spcPct val="100000"/>
              </a:lnSpc>
              <a:spcBef>
                <a:spcPts val="0"/>
              </a:spcBef>
              <a:defRPr sz="1200" baseline="0">
                <a:latin typeface="+mn-lt"/>
              </a:defRPr>
            </a:lvl5pPr>
            <a:lvl6pPr marL="0" indent="0" algn="l">
              <a:lnSpc>
                <a:spcPct val="100000"/>
              </a:lnSpc>
              <a:spcBef>
                <a:spcPts val="0"/>
              </a:spcBef>
              <a:defRPr sz="1200" baseline="0">
                <a:latin typeface="+mn-lt"/>
              </a:defRPr>
            </a:lvl6pPr>
            <a:lvl7pPr marL="0" indent="0" algn="l">
              <a:lnSpc>
                <a:spcPct val="100000"/>
              </a:lnSpc>
              <a:spcBef>
                <a:spcPts val="0"/>
              </a:spcBef>
              <a:defRPr sz="1200" baseline="0">
                <a:latin typeface="+mn-lt"/>
              </a:defRPr>
            </a:lvl7pPr>
            <a:lvl8pPr marL="0" indent="0" algn="l">
              <a:lnSpc>
                <a:spcPct val="100000"/>
              </a:lnSpc>
              <a:spcBef>
                <a:spcPts val="0"/>
              </a:spcBef>
              <a:defRPr sz="1200" baseline="0">
                <a:latin typeface="+mn-lt"/>
              </a:defRPr>
            </a:lvl8pPr>
            <a:lvl9pPr marL="0" indent="0" algn="l">
              <a:lnSpc>
                <a:spcPct val="100000"/>
              </a:lnSpc>
              <a:spcBef>
                <a:spcPts val="0"/>
              </a:spcBef>
              <a:defRPr sz="1200" baseline="0">
                <a:latin typeface="+mn-lt"/>
              </a:defRPr>
            </a:lvl9pPr>
          </a:lstStyle>
          <a:p>
            <a:pPr>
              <a:defRPr/>
            </a:pPr>
            <a:endParaRPr lang="de-DE"/>
          </a:p>
        </p:txBody>
      </p:sp>
      <p:sp>
        <p:nvSpPr>
          <p:cNvPr id="5" name="Fußzeilenplatzhalter 4">
            <a:extLst>
              <a:ext uri="{FF2B5EF4-FFF2-40B4-BE49-F238E27FC236}">
                <a16:creationId xmlns:a16="http://schemas.microsoft.com/office/drawing/2014/main" id="{AABEBB84-326E-888F-843E-4716B5A1722C}"/>
              </a:ext>
            </a:extLst>
          </p:cNvPr>
          <p:cNvSpPr>
            <a:spLocks noGrp="1"/>
          </p:cNvSpPr>
          <p:nvPr userDrawn="1">
            <p:ph type="ftr" sz="quarter" idx="3"/>
          </p:nvPr>
        </p:nvSpPr>
        <p:spPr>
          <a:xfrm>
            <a:off x="720725" y="4751388"/>
            <a:ext cx="6299200" cy="107950"/>
          </a:xfrm>
          <a:prstGeom prst="rect">
            <a:avLst/>
          </a:prstGeom>
        </p:spPr>
        <p:txBody>
          <a:bodyPr vert="horz" lIns="0" tIns="0" rIns="0" bIns="0" rtlCol="0" anchor="ctr" anchorCtr="0">
            <a:noAutofit/>
          </a:bodyPr>
          <a:lstStyle>
            <a:lvl1pPr marL="0" indent="0" algn="l" eaLnBrk="1" fontAlgn="auto" hangingPunct="1">
              <a:lnSpc>
                <a:spcPct val="100000"/>
              </a:lnSpc>
              <a:spcBef>
                <a:spcPts val="0"/>
              </a:spcBef>
              <a:spcAft>
                <a:spcPts val="0"/>
              </a:spcAft>
              <a:buFont typeface="Arial" panose="020B0604020202020204" pitchFamily="34" charset="0"/>
              <a:buNone/>
              <a:defRPr sz="900" baseline="0" dirty="0">
                <a:solidFill>
                  <a:schemeClr val="tx2"/>
                </a:solidFill>
                <a:latin typeface="+mn-lt"/>
              </a:defRPr>
            </a:lvl1pPr>
            <a:lvl2pPr marL="0" indent="0" algn="l">
              <a:lnSpc>
                <a:spcPct val="100000"/>
              </a:lnSpc>
              <a:spcBef>
                <a:spcPts val="0"/>
              </a:spcBef>
              <a:defRPr sz="1200" baseline="0">
                <a:latin typeface="+mn-lt"/>
              </a:defRPr>
            </a:lvl2pPr>
            <a:lvl3pPr marL="0" indent="0" algn="l">
              <a:lnSpc>
                <a:spcPct val="100000"/>
              </a:lnSpc>
              <a:spcBef>
                <a:spcPts val="0"/>
              </a:spcBef>
              <a:defRPr sz="1200" baseline="0">
                <a:latin typeface="+mn-lt"/>
              </a:defRPr>
            </a:lvl3pPr>
            <a:lvl4pPr marL="0" indent="0" algn="l">
              <a:lnSpc>
                <a:spcPct val="100000"/>
              </a:lnSpc>
              <a:spcBef>
                <a:spcPts val="0"/>
              </a:spcBef>
              <a:defRPr sz="1200" baseline="0">
                <a:latin typeface="+mn-lt"/>
              </a:defRPr>
            </a:lvl4pPr>
            <a:lvl5pPr marL="0" indent="0" algn="l">
              <a:lnSpc>
                <a:spcPct val="100000"/>
              </a:lnSpc>
              <a:spcBef>
                <a:spcPts val="0"/>
              </a:spcBef>
              <a:defRPr sz="1200" baseline="0">
                <a:latin typeface="+mn-lt"/>
              </a:defRPr>
            </a:lvl5pPr>
            <a:lvl6pPr marL="0" indent="0" algn="l">
              <a:lnSpc>
                <a:spcPct val="100000"/>
              </a:lnSpc>
              <a:spcBef>
                <a:spcPts val="0"/>
              </a:spcBef>
              <a:defRPr sz="1200" baseline="0">
                <a:latin typeface="+mn-lt"/>
              </a:defRPr>
            </a:lvl6pPr>
            <a:lvl7pPr marL="0" indent="0" algn="l">
              <a:lnSpc>
                <a:spcPct val="100000"/>
              </a:lnSpc>
              <a:spcBef>
                <a:spcPts val="0"/>
              </a:spcBef>
              <a:defRPr sz="1200" baseline="0">
                <a:latin typeface="+mn-lt"/>
              </a:defRPr>
            </a:lvl7pPr>
            <a:lvl8pPr marL="0" indent="0" algn="l">
              <a:lnSpc>
                <a:spcPct val="100000"/>
              </a:lnSpc>
              <a:spcBef>
                <a:spcPts val="0"/>
              </a:spcBef>
              <a:defRPr sz="1200" baseline="0">
                <a:latin typeface="+mn-lt"/>
              </a:defRPr>
            </a:lvl8pPr>
            <a:lvl9pPr marL="0" indent="0" algn="l">
              <a:lnSpc>
                <a:spcPct val="100000"/>
              </a:lnSpc>
              <a:spcBef>
                <a:spcPts val="0"/>
              </a:spcBef>
              <a:defRPr sz="1200" baseline="0">
                <a:latin typeface="+mn-lt"/>
              </a:defRPr>
            </a:lvl9pPr>
          </a:lstStyle>
          <a:p>
            <a:pPr>
              <a:defRPr/>
            </a:pPr>
            <a:r>
              <a:rPr lang="de-DE"/>
              <a:t>ReSeeD Tutorial</a:t>
            </a:r>
          </a:p>
        </p:txBody>
      </p:sp>
      <p:sp>
        <p:nvSpPr>
          <p:cNvPr id="6" name="Foliennummernplatzhalter 5">
            <a:extLst>
              <a:ext uri="{FF2B5EF4-FFF2-40B4-BE49-F238E27FC236}">
                <a16:creationId xmlns:a16="http://schemas.microsoft.com/office/drawing/2014/main" id="{F51F9C38-67F5-FD34-204A-822275611749}"/>
              </a:ext>
            </a:extLst>
          </p:cNvPr>
          <p:cNvSpPr>
            <a:spLocks noGrp="1"/>
          </p:cNvSpPr>
          <p:nvPr userDrawn="1">
            <p:ph type="sldNum" sz="quarter" idx="4"/>
          </p:nvPr>
        </p:nvSpPr>
        <p:spPr>
          <a:xfrm>
            <a:off x="323850" y="4751388"/>
            <a:ext cx="252413" cy="107950"/>
          </a:xfrm>
          <a:prstGeom prst="rect">
            <a:avLst/>
          </a:prstGeom>
        </p:spPr>
        <p:txBody>
          <a:bodyPr vert="horz" lIns="0" tIns="0" rIns="0" bIns="0" rtlCol="0" anchor="ctr" anchorCtr="0">
            <a:noAutofit/>
          </a:bodyPr>
          <a:lstStyle>
            <a:lvl1pPr marL="0" indent="0" algn="l" eaLnBrk="1" fontAlgn="auto" hangingPunct="1">
              <a:lnSpc>
                <a:spcPct val="100000"/>
              </a:lnSpc>
              <a:spcBef>
                <a:spcPts val="0"/>
              </a:spcBef>
              <a:spcAft>
                <a:spcPts val="0"/>
              </a:spcAft>
              <a:buFont typeface="Arial" panose="020B0604020202020204" pitchFamily="34" charset="0"/>
              <a:buNone/>
              <a:defRPr sz="900" baseline="0" smtClean="0">
                <a:solidFill>
                  <a:schemeClr val="tx2"/>
                </a:solidFill>
                <a:latin typeface="+mn-lt"/>
              </a:defRPr>
            </a:lvl1pPr>
            <a:lvl2pPr marL="0" indent="0" algn="l">
              <a:lnSpc>
                <a:spcPct val="100000"/>
              </a:lnSpc>
              <a:spcBef>
                <a:spcPts val="0"/>
              </a:spcBef>
              <a:defRPr sz="1200" baseline="0">
                <a:latin typeface="+mn-lt"/>
              </a:defRPr>
            </a:lvl2pPr>
            <a:lvl3pPr marL="0" indent="0" algn="l">
              <a:lnSpc>
                <a:spcPct val="100000"/>
              </a:lnSpc>
              <a:spcBef>
                <a:spcPts val="0"/>
              </a:spcBef>
              <a:defRPr sz="1200" baseline="0">
                <a:latin typeface="+mn-lt"/>
              </a:defRPr>
            </a:lvl3pPr>
            <a:lvl4pPr marL="0" indent="0" algn="l">
              <a:lnSpc>
                <a:spcPct val="100000"/>
              </a:lnSpc>
              <a:spcBef>
                <a:spcPts val="0"/>
              </a:spcBef>
              <a:defRPr sz="1200" baseline="0">
                <a:latin typeface="+mn-lt"/>
              </a:defRPr>
            </a:lvl4pPr>
            <a:lvl5pPr marL="0" indent="0" algn="l">
              <a:lnSpc>
                <a:spcPct val="100000"/>
              </a:lnSpc>
              <a:spcBef>
                <a:spcPts val="0"/>
              </a:spcBef>
              <a:defRPr sz="1200" baseline="0">
                <a:latin typeface="+mn-lt"/>
              </a:defRPr>
            </a:lvl5pPr>
            <a:lvl6pPr marL="0" indent="0" algn="l">
              <a:lnSpc>
                <a:spcPct val="100000"/>
              </a:lnSpc>
              <a:spcBef>
                <a:spcPts val="0"/>
              </a:spcBef>
              <a:defRPr sz="1200" baseline="0">
                <a:latin typeface="+mn-lt"/>
              </a:defRPr>
            </a:lvl6pPr>
            <a:lvl7pPr marL="0" indent="0" algn="l">
              <a:lnSpc>
                <a:spcPct val="100000"/>
              </a:lnSpc>
              <a:spcBef>
                <a:spcPts val="0"/>
              </a:spcBef>
              <a:defRPr sz="1200" baseline="0">
                <a:latin typeface="+mn-lt"/>
              </a:defRPr>
            </a:lvl7pPr>
            <a:lvl8pPr marL="0" indent="0" algn="l">
              <a:lnSpc>
                <a:spcPct val="100000"/>
              </a:lnSpc>
              <a:spcBef>
                <a:spcPts val="0"/>
              </a:spcBef>
              <a:defRPr sz="1200" baseline="0">
                <a:latin typeface="+mn-lt"/>
              </a:defRPr>
            </a:lvl8pPr>
            <a:lvl9pPr marL="0" indent="0" algn="l">
              <a:lnSpc>
                <a:spcPct val="100000"/>
              </a:lnSpc>
              <a:spcBef>
                <a:spcPts val="0"/>
              </a:spcBef>
              <a:defRPr sz="1200" baseline="0">
                <a:latin typeface="+mn-lt"/>
              </a:defRPr>
            </a:lvl9pPr>
          </a:lstStyle>
          <a:p>
            <a:pPr>
              <a:defRPr/>
            </a:pPr>
            <a:fld id="{91A1C671-B36A-4485-A51C-8F5FBFFA3FE0}" type="slidenum">
              <a:rPr lang="de-DE"/>
              <a:pPr>
                <a:defRPr/>
              </a:pPr>
              <a:t>‹Nr.›</a:t>
            </a:fld>
            <a:r>
              <a:rPr lang="de-DE"/>
              <a:t> </a:t>
            </a:r>
            <a:endParaRPr lang="de-DE" dirty="0"/>
          </a:p>
        </p:txBody>
      </p:sp>
      <p:grpSp>
        <p:nvGrpSpPr>
          <p:cNvPr id="1031" name="Regieanweisungen">
            <a:extLst>
              <a:ext uri="{FF2B5EF4-FFF2-40B4-BE49-F238E27FC236}">
                <a16:creationId xmlns:a16="http://schemas.microsoft.com/office/drawing/2014/main" id="{1C6002B0-84B8-D4F4-845D-313753C3C0AA}"/>
              </a:ext>
            </a:extLst>
          </p:cNvPr>
          <p:cNvGrpSpPr>
            <a:grpSpLocks/>
          </p:cNvGrpSpPr>
          <p:nvPr userDrawn="1"/>
        </p:nvGrpSpPr>
        <p:grpSpPr bwMode="auto">
          <a:xfrm>
            <a:off x="-2087563" y="-468313"/>
            <a:ext cx="13284201" cy="6084888"/>
            <a:chOff x="-2088000" y="-468000"/>
            <a:chExt cx="13284000" cy="6083999"/>
          </a:xfrm>
        </p:grpSpPr>
        <p:grpSp>
          <p:nvGrpSpPr>
            <p:cNvPr id="1034" name="Listenebenen">
              <a:extLst>
                <a:ext uri="{FF2B5EF4-FFF2-40B4-BE49-F238E27FC236}">
                  <a16:creationId xmlns:a16="http://schemas.microsoft.com/office/drawing/2014/main" id="{8A395AEF-82FF-59E7-1514-BF3DE8EEDCB1}"/>
                </a:ext>
              </a:extLst>
            </p:cNvPr>
            <p:cNvGrpSpPr>
              <a:grpSpLocks/>
            </p:cNvGrpSpPr>
            <p:nvPr userDrawn="1"/>
          </p:nvGrpSpPr>
          <p:grpSpPr bwMode="auto">
            <a:xfrm>
              <a:off x="-2088000" y="1368000"/>
              <a:ext cx="1980000" cy="2319874"/>
              <a:chOff x="-2088000" y="1368000"/>
              <a:chExt cx="1980000" cy="2319874"/>
            </a:xfrm>
          </p:grpSpPr>
          <p:sp>
            <p:nvSpPr>
              <p:cNvPr id="1039" name="Text // Listenebene erhöhen">
                <a:extLst>
                  <a:ext uri="{FF2B5EF4-FFF2-40B4-BE49-F238E27FC236}">
                    <a16:creationId xmlns:a16="http://schemas.microsoft.com/office/drawing/2014/main" id="{64A44177-3550-09CA-574A-552E4E6E00D7}"/>
                  </a:ext>
                </a:extLst>
              </p:cNvPr>
              <p:cNvSpPr txBox="1">
                <a:spLocks noChangeArrowheads="1"/>
              </p:cNvSpPr>
              <p:nvPr userDrawn="1"/>
            </p:nvSpPr>
            <p:spPr bwMode="auto">
              <a:xfrm>
                <a:off x="-2016000" y="2787874"/>
                <a:ext cx="93600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04875">
                  <a:defRPr sz="1300">
                    <a:solidFill>
                      <a:schemeClr val="tx1"/>
                    </a:solidFill>
                    <a:latin typeface="Arial" panose="020B0604020202020204" pitchFamily="34" charset="0"/>
                  </a:defRPr>
                </a:lvl1pPr>
                <a:lvl2pPr marL="742950" indent="-285750" defTabSz="904875">
                  <a:defRPr sz="1300">
                    <a:solidFill>
                      <a:schemeClr val="tx1"/>
                    </a:solidFill>
                    <a:latin typeface="Arial" panose="020B0604020202020204" pitchFamily="34" charset="0"/>
                  </a:defRPr>
                </a:lvl2pPr>
                <a:lvl3pPr marL="1143000" indent="-228600" defTabSz="904875">
                  <a:defRPr sz="1300">
                    <a:solidFill>
                      <a:schemeClr val="tx1"/>
                    </a:solidFill>
                    <a:latin typeface="Arial" panose="020B0604020202020204" pitchFamily="34" charset="0"/>
                  </a:defRPr>
                </a:lvl3pPr>
                <a:lvl4pPr marL="1600200" indent="-228600" defTabSz="904875">
                  <a:defRPr sz="1300">
                    <a:solidFill>
                      <a:schemeClr val="tx1"/>
                    </a:solidFill>
                    <a:latin typeface="Arial" panose="020B0604020202020204" pitchFamily="34" charset="0"/>
                  </a:defRPr>
                </a:lvl4pPr>
                <a:lvl5pPr marL="2057400" indent="-228600" defTabSz="904875">
                  <a:defRPr sz="1300">
                    <a:solidFill>
                      <a:schemeClr val="tx1"/>
                    </a:solidFill>
                    <a:latin typeface="Arial" panose="020B0604020202020204" pitchFamily="34" charset="0"/>
                  </a:defRPr>
                </a:lvl5pPr>
                <a:lvl6pPr marL="2514600" indent="-228600" defTabSz="904875" fontAlgn="base">
                  <a:spcBef>
                    <a:spcPct val="0"/>
                  </a:spcBef>
                  <a:spcAft>
                    <a:spcPct val="0"/>
                  </a:spcAft>
                  <a:defRPr sz="1300">
                    <a:solidFill>
                      <a:schemeClr val="tx1"/>
                    </a:solidFill>
                    <a:latin typeface="Arial" panose="020B0604020202020204" pitchFamily="34" charset="0"/>
                  </a:defRPr>
                </a:lvl6pPr>
                <a:lvl7pPr marL="2971800" indent="-228600" defTabSz="904875" fontAlgn="base">
                  <a:spcBef>
                    <a:spcPct val="0"/>
                  </a:spcBef>
                  <a:spcAft>
                    <a:spcPct val="0"/>
                  </a:spcAft>
                  <a:defRPr sz="1300">
                    <a:solidFill>
                      <a:schemeClr val="tx1"/>
                    </a:solidFill>
                    <a:latin typeface="Arial" panose="020B0604020202020204" pitchFamily="34" charset="0"/>
                  </a:defRPr>
                </a:lvl7pPr>
                <a:lvl8pPr marL="3429000" indent="-228600" defTabSz="904875" fontAlgn="base">
                  <a:spcBef>
                    <a:spcPct val="0"/>
                  </a:spcBef>
                  <a:spcAft>
                    <a:spcPct val="0"/>
                  </a:spcAft>
                  <a:defRPr sz="1300">
                    <a:solidFill>
                      <a:schemeClr val="tx1"/>
                    </a:solidFill>
                    <a:latin typeface="Arial" panose="020B0604020202020204" pitchFamily="34" charset="0"/>
                  </a:defRPr>
                </a:lvl8pPr>
                <a:lvl9pPr marL="3886200" indent="-228600" defTabSz="904875" fontAlgn="base">
                  <a:spcBef>
                    <a:spcPct val="0"/>
                  </a:spcBef>
                  <a:spcAft>
                    <a:spcPct val="0"/>
                  </a:spcAft>
                  <a:defRPr sz="1300">
                    <a:solidFill>
                      <a:schemeClr val="tx1"/>
                    </a:solidFill>
                    <a:latin typeface="Arial" panose="020B0604020202020204" pitchFamily="34" charset="0"/>
                  </a:defRPr>
                </a:lvl9pPr>
              </a:lstStyle>
              <a:p>
                <a:pPr algn="r" eaLnBrk="1" hangingPunct="1"/>
                <a:r>
                  <a:rPr lang="de-DE" altLang="de-DE" sz="1200" b="1"/>
                  <a:t>Listenebene</a:t>
                </a:r>
              </a:p>
              <a:p>
                <a:pPr algn="r" eaLnBrk="1" hangingPunct="1"/>
                <a:r>
                  <a:rPr lang="de-DE" altLang="de-DE" sz="1200" b="1"/>
                  <a:t>erhöhen</a:t>
                </a:r>
              </a:p>
            </p:txBody>
          </p:sp>
          <p:sp>
            <p:nvSpPr>
              <p:cNvPr id="1040" name="Text // Listenebene verringern">
                <a:extLst>
                  <a:ext uri="{FF2B5EF4-FFF2-40B4-BE49-F238E27FC236}">
                    <a16:creationId xmlns:a16="http://schemas.microsoft.com/office/drawing/2014/main" id="{8AEE94EC-E1F8-7D4C-14EA-693AE1070EF7}"/>
                  </a:ext>
                </a:extLst>
              </p:cNvPr>
              <p:cNvSpPr txBox="1">
                <a:spLocks noChangeArrowheads="1"/>
              </p:cNvSpPr>
              <p:nvPr userDrawn="1"/>
            </p:nvSpPr>
            <p:spPr bwMode="auto">
              <a:xfrm>
                <a:off x="-2016000" y="3291874"/>
                <a:ext cx="93600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04875">
                  <a:defRPr sz="1300">
                    <a:solidFill>
                      <a:schemeClr val="tx1"/>
                    </a:solidFill>
                    <a:latin typeface="Arial" panose="020B0604020202020204" pitchFamily="34" charset="0"/>
                  </a:defRPr>
                </a:lvl1pPr>
                <a:lvl2pPr marL="742950" indent="-285750" defTabSz="904875">
                  <a:defRPr sz="1300">
                    <a:solidFill>
                      <a:schemeClr val="tx1"/>
                    </a:solidFill>
                    <a:latin typeface="Arial" panose="020B0604020202020204" pitchFamily="34" charset="0"/>
                  </a:defRPr>
                </a:lvl2pPr>
                <a:lvl3pPr marL="1143000" indent="-228600" defTabSz="904875">
                  <a:defRPr sz="1300">
                    <a:solidFill>
                      <a:schemeClr val="tx1"/>
                    </a:solidFill>
                    <a:latin typeface="Arial" panose="020B0604020202020204" pitchFamily="34" charset="0"/>
                  </a:defRPr>
                </a:lvl3pPr>
                <a:lvl4pPr marL="1600200" indent="-228600" defTabSz="904875">
                  <a:defRPr sz="1300">
                    <a:solidFill>
                      <a:schemeClr val="tx1"/>
                    </a:solidFill>
                    <a:latin typeface="Arial" panose="020B0604020202020204" pitchFamily="34" charset="0"/>
                  </a:defRPr>
                </a:lvl4pPr>
                <a:lvl5pPr marL="2057400" indent="-228600" defTabSz="904875">
                  <a:defRPr sz="1300">
                    <a:solidFill>
                      <a:schemeClr val="tx1"/>
                    </a:solidFill>
                    <a:latin typeface="Arial" panose="020B0604020202020204" pitchFamily="34" charset="0"/>
                  </a:defRPr>
                </a:lvl5pPr>
                <a:lvl6pPr marL="2514600" indent="-228600" defTabSz="904875" fontAlgn="base">
                  <a:spcBef>
                    <a:spcPct val="0"/>
                  </a:spcBef>
                  <a:spcAft>
                    <a:spcPct val="0"/>
                  </a:spcAft>
                  <a:defRPr sz="1300">
                    <a:solidFill>
                      <a:schemeClr val="tx1"/>
                    </a:solidFill>
                    <a:latin typeface="Arial" panose="020B0604020202020204" pitchFamily="34" charset="0"/>
                  </a:defRPr>
                </a:lvl6pPr>
                <a:lvl7pPr marL="2971800" indent="-228600" defTabSz="904875" fontAlgn="base">
                  <a:spcBef>
                    <a:spcPct val="0"/>
                  </a:spcBef>
                  <a:spcAft>
                    <a:spcPct val="0"/>
                  </a:spcAft>
                  <a:defRPr sz="1300">
                    <a:solidFill>
                      <a:schemeClr val="tx1"/>
                    </a:solidFill>
                    <a:latin typeface="Arial" panose="020B0604020202020204" pitchFamily="34" charset="0"/>
                  </a:defRPr>
                </a:lvl7pPr>
                <a:lvl8pPr marL="3429000" indent="-228600" defTabSz="904875" fontAlgn="base">
                  <a:spcBef>
                    <a:spcPct val="0"/>
                  </a:spcBef>
                  <a:spcAft>
                    <a:spcPct val="0"/>
                  </a:spcAft>
                  <a:defRPr sz="1300">
                    <a:solidFill>
                      <a:schemeClr val="tx1"/>
                    </a:solidFill>
                    <a:latin typeface="Arial" panose="020B0604020202020204" pitchFamily="34" charset="0"/>
                  </a:defRPr>
                </a:lvl8pPr>
                <a:lvl9pPr marL="3886200" indent="-228600" defTabSz="904875" fontAlgn="base">
                  <a:spcBef>
                    <a:spcPct val="0"/>
                  </a:spcBef>
                  <a:spcAft>
                    <a:spcPct val="0"/>
                  </a:spcAft>
                  <a:defRPr sz="1300">
                    <a:solidFill>
                      <a:schemeClr val="tx1"/>
                    </a:solidFill>
                    <a:latin typeface="Arial" panose="020B0604020202020204" pitchFamily="34" charset="0"/>
                  </a:defRPr>
                </a:lvl9pPr>
              </a:lstStyle>
              <a:p>
                <a:pPr algn="r" eaLnBrk="1" hangingPunct="1"/>
                <a:r>
                  <a:rPr lang="de-DE" altLang="de-DE" sz="1200" b="1"/>
                  <a:t>Listenebene</a:t>
                </a:r>
              </a:p>
              <a:p>
                <a:pPr algn="r" eaLnBrk="1" hangingPunct="1"/>
                <a:r>
                  <a:rPr lang="de-DE" altLang="de-DE" sz="1200" b="1"/>
                  <a:t>verringern</a:t>
                </a:r>
              </a:p>
            </p:txBody>
          </p:sp>
          <p:sp>
            <p:nvSpPr>
              <p:cNvPr id="25" name="Listenebenen">
                <a:extLst>
                  <a:ext uri="{FF2B5EF4-FFF2-40B4-BE49-F238E27FC236}">
                    <a16:creationId xmlns:a16="http://schemas.microsoft.com/office/drawing/2014/main" id="{4640F66C-94EF-EFAC-EB76-0958414E562D}"/>
                  </a:ext>
                </a:extLst>
              </p:cNvPr>
              <p:cNvSpPr txBox="1"/>
              <p:nvPr userDrawn="1"/>
            </p:nvSpPr>
            <p:spPr>
              <a:xfrm rot="10800000" flipH="1" flipV="1">
                <a:off x="-2088000" y="1368470"/>
                <a:ext cx="1979583" cy="826967"/>
              </a:xfrm>
              <a:prstGeom prst="rect">
                <a:avLst/>
              </a:prstGeom>
              <a:noFill/>
              <a:ln w="12700">
                <a:noFill/>
              </a:ln>
            </p:spPr>
            <p:txBody>
              <a:bodyPr lIns="0" tIns="0" rIns="0" bIns="0"/>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r" defTabSz="905951" fontAlgn="auto">
                  <a:spcBef>
                    <a:spcPts val="0"/>
                  </a:spcBef>
                  <a:spcAft>
                    <a:spcPts val="0"/>
                  </a:spcAft>
                  <a:defRPr/>
                </a:pPr>
                <a:r>
                  <a:rPr lang="de-DE" sz="1200" dirty="0"/>
                  <a:t>Listen erstellen</a:t>
                </a:r>
              </a:p>
              <a:p>
                <a:pPr algn="r" defTabSz="905951" fontAlgn="auto">
                  <a:spcBef>
                    <a:spcPts val="0"/>
                  </a:spcBef>
                  <a:spcAft>
                    <a:spcPts val="0"/>
                  </a:spcAft>
                  <a:defRPr/>
                </a:pPr>
                <a:r>
                  <a:rPr lang="de-DE" sz="1200" dirty="0"/>
                  <a:t>Wechseln Sie die Textebene</a:t>
                </a:r>
              </a:p>
              <a:p>
                <a:pPr algn="r" defTabSz="905951" fontAlgn="auto">
                  <a:spcBef>
                    <a:spcPts val="0"/>
                  </a:spcBef>
                  <a:spcAft>
                    <a:spcPts val="0"/>
                  </a:spcAft>
                  <a:defRPr/>
                </a:pPr>
                <a:r>
                  <a:rPr lang="de-DE" sz="1200" dirty="0"/>
                  <a:t>im Menü über: </a:t>
                </a:r>
                <a:br>
                  <a:rPr lang="de-DE" sz="1200" dirty="0"/>
                </a:br>
                <a:r>
                  <a:rPr lang="de-DE" sz="1200" b="1" dirty="0"/>
                  <a:t>Start &gt; Absatz &gt; Listenebene erhöhen/verringern</a:t>
                </a:r>
              </a:p>
            </p:txBody>
          </p:sp>
          <p:pic>
            <p:nvPicPr>
              <p:cNvPr id="1042" name="Bild // Listenebene verringern">
                <a:extLst>
                  <a:ext uri="{FF2B5EF4-FFF2-40B4-BE49-F238E27FC236}">
                    <a16:creationId xmlns:a16="http://schemas.microsoft.com/office/drawing/2014/main" id="{890E1139-E77E-E79C-F662-AA1021964527}"/>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63360" y="3291874"/>
                <a:ext cx="85536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Bild // Listenebene erhöhen">
                <a:extLst>
                  <a:ext uri="{FF2B5EF4-FFF2-40B4-BE49-F238E27FC236}">
                    <a16:creationId xmlns:a16="http://schemas.microsoft.com/office/drawing/2014/main" id="{CDB3CE4C-9C42-9B4A-59A3-63AC6B1B2BBB}"/>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963360" y="2787874"/>
                <a:ext cx="85536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Zurücksetzen">
              <a:extLst>
                <a:ext uri="{FF2B5EF4-FFF2-40B4-BE49-F238E27FC236}">
                  <a16:creationId xmlns:a16="http://schemas.microsoft.com/office/drawing/2014/main" id="{42702827-0BA9-EDA3-6F78-315ECD3CAE99}"/>
                </a:ext>
              </a:extLst>
            </p:cNvPr>
            <p:cNvSpPr txBox="1"/>
            <p:nvPr userDrawn="1"/>
          </p:nvSpPr>
          <p:spPr>
            <a:xfrm rot="10800000" flipH="1" flipV="1">
              <a:off x="9251341" y="647850"/>
              <a:ext cx="1944659" cy="612685"/>
            </a:xfrm>
            <a:prstGeom prst="rect">
              <a:avLst/>
            </a:prstGeom>
            <a:noFill/>
            <a:ln w="12700">
              <a:noFill/>
            </a:ln>
          </p:spPr>
          <p:txBody>
            <a:bodyPr lIns="0" tIns="0" rIns="0" bIns="0"/>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fontAlgn="auto">
                <a:spcBef>
                  <a:spcPts val="0"/>
                </a:spcBef>
                <a:spcAft>
                  <a:spcPts val="0"/>
                </a:spcAft>
                <a:defRPr/>
              </a:pPr>
              <a:r>
                <a:rPr lang="de-DE" sz="1200" dirty="0"/>
                <a:t>Folie in Ursprungsform </a:t>
              </a:r>
            </a:p>
            <a:p>
              <a:pPr fontAlgn="auto">
                <a:spcBef>
                  <a:spcPts val="0"/>
                </a:spcBef>
                <a:spcAft>
                  <a:spcPts val="0"/>
                </a:spcAft>
                <a:defRPr/>
              </a:pPr>
              <a:r>
                <a:rPr lang="de-DE" sz="1200" dirty="0"/>
                <a:t>bringen über Menü:</a:t>
              </a:r>
            </a:p>
            <a:p>
              <a:pPr fontAlgn="auto">
                <a:spcBef>
                  <a:spcPts val="0"/>
                </a:spcBef>
                <a:spcAft>
                  <a:spcPts val="0"/>
                </a:spcAft>
                <a:defRPr/>
              </a:pPr>
              <a:r>
                <a:rPr lang="de-DE" sz="1200" b="1" dirty="0"/>
                <a:t>Start &gt; Folien &gt; Zurücksetzen</a:t>
              </a:r>
            </a:p>
          </p:txBody>
        </p:sp>
        <p:sp>
          <p:nvSpPr>
            <p:cNvPr id="15" name="Hilfslinien">
              <a:extLst>
                <a:ext uri="{FF2B5EF4-FFF2-40B4-BE49-F238E27FC236}">
                  <a16:creationId xmlns:a16="http://schemas.microsoft.com/office/drawing/2014/main" id="{308DE1E9-34DD-360E-FACE-9E4381580DF8}"/>
                </a:ext>
              </a:extLst>
            </p:cNvPr>
            <p:cNvSpPr txBox="1"/>
            <p:nvPr userDrawn="1"/>
          </p:nvSpPr>
          <p:spPr>
            <a:xfrm rot="10800000" flipH="1" flipV="1">
              <a:off x="431325" y="-468000"/>
              <a:ext cx="8280275" cy="360310"/>
            </a:xfrm>
            <a:prstGeom prst="rect">
              <a:avLst/>
            </a:prstGeom>
            <a:noFill/>
            <a:ln w="12700">
              <a:noFill/>
            </a:ln>
          </p:spPr>
          <p:txBody>
            <a:bodyPr lIns="0" tIns="0" rIns="0" bIns="0" anchor="b"/>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ctr" defTabSz="1033419" fontAlgn="auto">
                <a:spcBef>
                  <a:spcPts val="0"/>
                </a:spcBef>
                <a:spcAft>
                  <a:spcPts val="0"/>
                </a:spcAft>
                <a:defRPr/>
              </a:pPr>
              <a:r>
                <a:rPr lang="de-DE" sz="1200" dirty="0"/>
                <a:t>Hilfslinien anzeigen über Menü: </a:t>
              </a:r>
              <a:r>
                <a:rPr lang="de-DE" sz="1200" b="1" dirty="0"/>
                <a:t>Ansicht &gt; Anzeigen &gt; Haken bei Führungslinien setzen</a:t>
              </a:r>
            </a:p>
          </p:txBody>
        </p:sp>
        <p:sp>
          <p:nvSpPr>
            <p:cNvPr id="16" name="Fußzeile">
              <a:extLst>
                <a:ext uri="{FF2B5EF4-FFF2-40B4-BE49-F238E27FC236}">
                  <a16:creationId xmlns:a16="http://schemas.microsoft.com/office/drawing/2014/main" id="{92A6D0F7-48CB-E060-CD88-49B317BDEF06}"/>
                </a:ext>
              </a:extLst>
            </p:cNvPr>
            <p:cNvSpPr txBox="1"/>
            <p:nvPr userDrawn="1"/>
          </p:nvSpPr>
          <p:spPr>
            <a:xfrm rot="10800000" flipH="1" flipV="1">
              <a:off x="431325" y="5255690"/>
              <a:ext cx="8280275" cy="360309"/>
            </a:xfrm>
            <a:prstGeom prst="rect">
              <a:avLst/>
            </a:prstGeom>
            <a:noFill/>
            <a:ln w="12700">
              <a:noFill/>
            </a:ln>
          </p:spPr>
          <p:txBody>
            <a:bodyPr lIns="0" tIns="0" rIns="0" bIns="0"/>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ctr" defTabSz="1033419" fontAlgn="auto">
                <a:spcBef>
                  <a:spcPts val="0"/>
                </a:spcBef>
                <a:spcAft>
                  <a:spcPts val="0"/>
                </a:spcAft>
                <a:defRPr/>
              </a:pPr>
              <a:r>
                <a:rPr lang="de-DE" sz="1200" dirty="0"/>
                <a:t>Fußzeile anpassen: </a:t>
              </a:r>
              <a:r>
                <a:rPr lang="de-DE" sz="1200" b="1" dirty="0"/>
                <a:t>Einfügen &gt; Text &gt; Kopf- und Fußzeile</a:t>
              </a:r>
            </a:p>
          </p:txBody>
        </p:sp>
        <p:sp>
          <p:nvSpPr>
            <p:cNvPr id="30" name="Layoutwechsel">
              <a:extLst>
                <a:ext uri="{FF2B5EF4-FFF2-40B4-BE49-F238E27FC236}">
                  <a16:creationId xmlns:a16="http://schemas.microsoft.com/office/drawing/2014/main" id="{AE05A613-6F07-387B-B81F-F37F4885CCBE}"/>
                </a:ext>
              </a:extLst>
            </p:cNvPr>
            <p:cNvSpPr txBox="1"/>
            <p:nvPr userDrawn="1"/>
          </p:nvSpPr>
          <p:spPr>
            <a:xfrm rot="10800000" flipH="1" flipV="1">
              <a:off x="9251341" y="2284324"/>
              <a:ext cx="1944659" cy="611098"/>
            </a:xfrm>
            <a:prstGeom prst="rect">
              <a:avLst/>
            </a:prstGeom>
            <a:noFill/>
            <a:ln w="12700">
              <a:noFill/>
            </a:ln>
          </p:spPr>
          <p:txBody>
            <a:bodyPr lIns="0" tIns="0" rIns="0" bIns="0"/>
            <a:lstStyle>
              <a:lvl1pPr defTabSz="1042988">
                <a:defRPr sz="1300">
                  <a:solidFill>
                    <a:schemeClr val="tx1"/>
                  </a:solidFill>
                  <a:latin typeface="Arial" panose="020B0604020202020204" pitchFamily="34" charset="0"/>
                </a:defRPr>
              </a:lvl1pPr>
              <a:lvl2pPr marL="742950" indent="-285750" defTabSz="1042988">
                <a:defRPr sz="1300">
                  <a:solidFill>
                    <a:schemeClr val="tx1"/>
                  </a:solidFill>
                  <a:latin typeface="Arial" panose="020B0604020202020204" pitchFamily="34" charset="0"/>
                </a:defRPr>
              </a:lvl2pPr>
              <a:lvl3pPr marL="1143000" indent="-228600" defTabSz="1042988">
                <a:defRPr sz="1300">
                  <a:solidFill>
                    <a:schemeClr val="tx1"/>
                  </a:solidFill>
                  <a:latin typeface="Arial" panose="020B0604020202020204" pitchFamily="34" charset="0"/>
                </a:defRPr>
              </a:lvl3pPr>
              <a:lvl4pPr marL="1600200" indent="-228600" defTabSz="1042988">
                <a:defRPr sz="1300">
                  <a:solidFill>
                    <a:schemeClr val="tx1"/>
                  </a:solidFill>
                  <a:latin typeface="Arial" panose="020B0604020202020204" pitchFamily="34" charset="0"/>
                </a:defRPr>
              </a:lvl4pPr>
              <a:lvl5pPr marL="2057400" indent="-228600" defTabSz="1042988">
                <a:defRPr sz="1300">
                  <a:solidFill>
                    <a:schemeClr val="tx1"/>
                  </a:solidFill>
                  <a:latin typeface="Arial" panose="020B0604020202020204" pitchFamily="34" charset="0"/>
                </a:defRPr>
              </a:lvl5pPr>
              <a:lvl6pPr marL="2514600" indent="-228600" defTabSz="1042988" fontAlgn="base">
                <a:spcBef>
                  <a:spcPct val="0"/>
                </a:spcBef>
                <a:spcAft>
                  <a:spcPct val="0"/>
                </a:spcAft>
                <a:defRPr sz="1300">
                  <a:solidFill>
                    <a:schemeClr val="tx1"/>
                  </a:solidFill>
                  <a:latin typeface="Arial" panose="020B0604020202020204" pitchFamily="34" charset="0"/>
                </a:defRPr>
              </a:lvl6pPr>
              <a:lvl7pPr marL="2971800" indent="-228600" defTabSz="1042988" fontAlgn="base">
                <a:spcBef>
                  <a:spcPct val="0"/>
                </a:spcBef>
                <a:spcAft>
                  <a:spcPct val="0"/>
                </a:spcAft>
                <a:defRPr sz="1300">
                  <a:solidFill>
                    <a:schemeClr val="tx1"/>
                  </a:solidFill>
                  <a:latin typeface="Arial" panose="020B0604020202020204" pitchFamily="34" charset="0"/>
                </a:defRPr>
              </a:lvl7pPr>
              <a:lvl8pPr marL="3429000" indent="-228600" defTabSz="1042988" fontAlgn="base">
                <a:spcBef>
                  <a:spcPct val="0"/>
                </a:spcBef>
                <a:spcAft>
                  <a:spcPct val="0"/>
                </a:spcAft>
                <a:defRPr sz="1300">
                  <a:solidFill>
                    <a:schemeClr val="tx1"/>
                  </a:solidFill>
                  <a:latin typeface="Arial" panose="020B0604020202020204" pitchFamily="34" charset="0"/>
                </a:defRPr>
              </a:lvl8pPr>
              <a:lvl9pPr marL="3886200" indent="-228600" defTabSz="1042988" fontAlgn="base">
                <a:spcBef>
                  <a:spcPct val="0"/>
                </a:spcBef>
                <a:spcAft>
                  <a:spcPct val="0"/>
                </a:spcAft>
                <a:defRPr sz="1300">
                  <a:solidFill>
                    <a:schemeClr val="tx1"/>
                  </a:solidFill>
                  <a:latin typeface="Arial" panose="020B0604020202020204" pitchFamily="34" charset="0"/>
                </a:defRPr>
              </a:lvl9pPr>
            </a:lstStyle>
            <a:p>
              <a:pPr eaLnBrk="1" hangingPunct="1"/>
              <a:r>
                <a:rPr lang="de-DE" altLang="de-DE" sz="1200"/>
                <a:t>Wechsel des Folienlayouts </a:t>
              </a:r>
              <a:br>
                <a:rPr lang="de-DE" altLang="de-DE" sz="1200"/>
              </a:br>
              <a:r>
                <a:rPr lang="de-DE" altLang="de-DE" sz="1200"/>
                <a:t>im Menü über:</a:t>
              </a:r>
            </a:p>
            <a:p>
              <a:pPr eaLnBrk="1" hangingPunct="1"/>
              <a:r>
                <a:rPr lang="de-DE" altLang="de-DE" sz="1200" b="1"/>
                <a:t>Start &gt; Folien &gt; Layout</a:t>
              </a:r>
            </a:p>
          </p:txBody>
        </p:sp>
      </p:grpSp>
      <p:cxnSp>
        <p:nvCxnSpPr>
          <p:cNvPr id="17" name="Gerader Verbinder 16">
            <a:extLst>
              <a:ext uri="{FF2B5EF4-FFF2-40B4-BE49-F238E27FC236}">
                <a16:creationId xmlns:a16="http://schemas.microsoft.com/office/drawing/2014/main" id="{E76B16F5-237F-8F14-79FD-3EF0C5D45AEC}"/>
              </a:ext>
            </a:extLst>
          </p:cNvPr>
          <p:cNvCxnSpPr/>
          <p:nvPr userDrawn="1"/>
        </p:nvCxnSpPr>
        <p:spPr>
          <a:xfrm>
            <a:off x="0" y="4486275"/>
            <a:ext cx="914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033" name="Grafik 7">
            <a:extLst>
              <a:ext uri="{FF2B5EF4-FFF2-40B4-BE49-F238E27FC236}">
                <a16:creationId xmlns:a16="http://schemas.microsoft.com/office/drawing/2014/main" id="{1EFC1F85-CA01-CFAA-6BAC-B8A63C36F254}"/>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7307263" y="4679950"/>
            <a:ext cx="151288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Lst>
  <p:hf hdr="0" dt="0"/>
  <p:txStyles>
    <p:titleStyle>
      <a:lvl1pPr algn="l" defTabSz="685800" rtl="0" fontAlgn="base">
        <a:spcBef>
          <a:spcPct val="0"/>
        </a:spcBef>
        <a:spcAft>
          <a:spcPct val="0"/>
        </a:spcAft>
        <a:buFont typeface="Arial" panose="020B0604020202020204" pitchFamily="34" charset="0"/>
        <a:defRPr sz="2700" kern="1200">
          <a:solidFill>
            <a:schemeClr val="tx2"/>
          </a:solidFill>
          <a:latin typeface="+mn-lt"/>
          <a:ea typeface="+mj-ea"/>
          <a:cs typeface="+mj-cs"/>
        </a:defRPr>
      </a:lvl1pPr>
      <a:lvl2pPr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2pPr>
      <a:lvl3pPr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3pPr>
      <a:lvl4pPr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4pPr>
      <a:lvl5pPr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5pPr>
      <a:lvl6pPr marL="457200"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6pPr>
      <a:lvl7pPr marL="914400"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7pPr>
      <a:lvl8pPr marL="1371600"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8pPr>
      <a:lvl9pPr marL="1828800"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9pPr>
    </p:titleStyle>
    <p:bodyStyle>
      <a:lvl1pPr algn="l" defTabSz="685800" rtl="0" fontAlgn="base">
        <a:lnSpc>
          <a:spcPts val="1800"/>
        </a:lnSpc>
        <a:spcBef>
          <a:spcPct val="0"/>
        </a:spcBef>
        <a:spcAft>
          <a:spcPts val="1200"/>
        </a:spcAft>
        <a:buSzPct val="75000"/>
        <a:buFont typeface="Arial" panose="020B0604020202020204" pitchFamily="34" charset="0"/>
        <a:defRPr sz="1500" b="1" kern="1200">
          <a:solidFill>
            <a:schemeClr val="tx2"/>
          </a:solidFill>
          <a:latin typeface="+mn-lt"/>
          <a:ea typeface="+mn-ea"/>
          <a:cs typeface="+mn-cs"/>
        </a:defRPr>
      </a:lvl1pPr>
      <a:lvl2pPr algn="l" defTabSz="685800" rtl="0" fontAlgn="base">
        <a:lnSpc>
          <a:spcPts val="1800"/>
        </a:lnSpc>
        <a:spcBef>
          <a:spcPct val="0"/>
        </a:spcBef>
        <a:spcAft>
          <a:spcPts val="600"/>
        </a:spcAft>
        <a:buSzPct val="75000"/>
        <a:buFont typeface="Arial" panose="020B0604020202020204" pitchFamily="34" charset="0"/>
        <a:defRPr sz="1500" kern="1200">
          <a:solidFill>
            <a:schemeClr val="tx2"/>
          </a:solidFill>
          <a:latin typeface="+mn-lt"/>
          <a:ea typeface="+mn-ea"/>
          <a:cs typeface="+mn-cs"/>
        </a:defRPr>
      </a:lvl2pPr>
      <a:lvl3pPr marL="233363" indent="-233363" algn="l" defTabSz="685800" rtl="0" fontAlgn="base">
        <a:lnSpc>
          <a:spcPts val="1800"/>
        </a:lnSpc>
        <a:spcBef>
          <a:spcPct val="0"/>
        </a:spcBef>
        <a:spcAft>
          <a:spcPts val="600"/>
        </a:spcAft>
        <a:buClr>
          <a:schemeClr val="bg2"/>
        </a:buClr>
        <a:buSzPct val="100000"/>
        <a:buFont typeface="Wingdings" panose="05000000000000000000" pitchFamily="2" charset="2"/>
        <a:buChar char="§"/>
        <a:defRPr sz="1500" kern="1200">
          <a:solidFill>
            <a:schemeClr val="tx2"/>
          </a:solidFill>
          <a:latin typeface="+mn-lt"/>
          <a:ea typeface="+mn-ea"/>
          <a:cs typeface="+mn-cs"/>
        </a:defRPr>
      </a:lvl3pPr>
      <a:lvl4pPr marL="466725" indent="-233363" algn="l" defTabSz="685800" rtl="0" fontAlgn="base">
        <a:lnSpc>
          <a:spcPts val="1800"/>
        </a:lnSpc>
        <a:spcBef>
          <a:spcPct val="0"/>
        </a:spcBef>
        <a:spcAft>
          <a:spcPts val="600"/>
        </a:spcAft>
        <a:buClr>
          <a:schemeClr val="tx2"/>
        </a:buClr>
        <a:buSzPct val="100000"/>
        <a:buFont typeface="Wingdings" panose="05000000000000000000" pitchFamily="2" charset="2"/>
        <a:buChar char="§"/>
        <a:defRPr sz="1500" kern="1200">
          <a:solidFill>
            <a:schemeClr val="tx2"/>
          </a:solidFill>
          <a:latin typeface="+mn-lt"/>
          <a:ea typeface="+mn-ea"/>
          <a:cs typeface="+mn-cs"/>
        </a:defRPr>
      </a:lvl4pPr>
      <a:lvl5pPr marL="701675" indent="-233363" algn="l" defTabSz="685800" rtl="0" fontAlgn="base">
        <a:lnSpc>
          <a:spcPts val="1800"/>
        </a:lnSpc>
        <a:spcBef>
          <a:spcPct val="0"/>
        </a:spcBef>
        <a:spcAft>
          <a:spcPts val="600"/>
        </a:spcAft>
        <a:buClr>
          <a:schemeClr val="tx2"/>
        </a:buClr>
        <a:buSzPct val="100000"/>
        <a:buFont typeface="Wingdings" panose="05000000000000000000" pitchFamily="2" charset="2"/>
        <a:buChar char="§"/>
        <a:defRPr sz="1500" kern="1200">
          <a:solidFill>
            <a:schemeClr val="tx2"/>
          </a:solidFill>
          <a:latin typeface="+mn-lt"/>
          <a:ea typeface="+mn-ea"/>
          <a:cs typeface="+mn-cs"/>
        </a:defRPr>
      </a:lvl5pPr>
      <a:lvl6pPr marL="0" indent="0" algn="l" defTabSz="685800" rtl="0" eaLnBrk="1" latinLnBrk="0" hangingPunct="1">
        <a:lnSpc>
          <a:spcPts val="1800"/>
        </a:lnSpc>
        <a:spcBef>
          <a:spcPts val="0"/>
        </a:spcBef>
        <a:spcAft>
          <a:spcPts val="600"/>
        </a:spcAft>
        <a:buSzPct val="75000"/>
        <a:buFont typeface="Arial" panose="020B0604020202020204" pitchFamily="34" charset="0"/>
        <a:buNone/>
        <a:defRPr sz="1500" kern="1200" baseline="0">
          <a:solidFill>
            <a:schemeClr val="tx2"/>
          </a:solidFill>
          <a:latin typeface="+mn-lt"/>
          <a:ea typeface="+mn-ea"/>
          <a:cs typeface="+mn-cs"/>
        </a:defRPr>
      </a:lvl6pPr>
      <a:lvl7pPr marL="0" indent="0" algn="l" defTabSz="685800" rtl="0" eaLnBrk="1" latinLnBrk="0" hangingPunct="1">
        <a:lnSpc>
          <a:spcPts val="1800"/>
        </a:lnSpc>
        <a:spcBef>
          <a:spcPts val="0"/>
        </a:spcBef>
        <a:spcAft>
          <a:spcPts val="600"/>
        </a:spcAft>
        <a:buSzPct val="75000"/>
        <a:buFont typeface="Arial" panose="020B0604020202020204" pitchFamily="34" charset="0"/>
        <a:buNone/>
        <a:defRPr sz="1500" kern="1200" baseline="0">
          <a:solidFill>
            <a:schemeClr val="tx2"/>
          </a:solidFill>
          <a:latin typeface="+mn-lt"/>
          <a:ea typeface="+mn-ea"/>
          <a:cs typeface="+mn-cs"/>
        </a:defRPr>
      </a:lvl7pPr>
      <a:lvl8pPr marL="0" indent="0" algn="l" defTabSz="685800" rtl="0" eaLnBrk="1" latinLnBrk="0" hangingPunct="1">
        <a:lnSpc>
          <a:spcPts val="1800"/>
        </a:lnSpc>
        <a:spcBef>
          <a:spcPts val="0"/>
        </a:spcBef>
        <a:spcAft>
          <a:spcPts val="600"/>
        </a:spcAft>
        <a:buSzPct val="75000"/>
        <a:buFont typeface="Arial" panose="020B0604020202020204" pitchFamily="34" charset="0"/>
        <a:buNone/>
        <a:defRPr sz="1500" kern="1200" baseline="0">
          <a:solidFill>
            <a:schemeClr val="tx2"/>
          </a:solidFill>
          <a:latin typeface="+mn-lt"/>
          <a:ea typeface="+mn-ea"/>
          <a:cs typeface="+mn-cs"/>
        </a:defRPr>
      </a:lvl8pPr>
      <a:lvl9pPr marL="0" indent="0" algn="l" defTabSz="685800" rtl="0" eaLnBrk="1" latinLnBrk="0" hangingPunct="1">
        <a:lnSpc>
          <a:spcPts val="1800"/>
        </a:lnSpc>
        <a:spcBef>
          <a:spcPts val="0"/>
        </a:spcBef>
        <a:spcAft>
          <a:spcPts val="600"/>
        </a:spcAft>
        <a:buSzPct val="75000"/>
        <a:buFont typeface="Arial" panose="020B0604020202020204" pitchFamily="34" charset="0"/>
        <a:buNone/>
        <a:defRPr sz="1500" kern="1200" baseline="0">
          <a:solidFill>
            <a:schemeClr val="tx2"/>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4.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17.xml"/><Relationship Id="rId6" Type="http://schemas.openxmlformats.org/officeDocument/2006/relationships/slide" Target="slide15.xml"/><Relationship Id="rId11" Type="http://schemas.openxmlformats.org/officeDocument/2006/relationships/image" Target="../media/image10.png"/><Relationship Id="rId5" Type="http://schemas.openxmlformats.org/officeDocument/2006/relationships/slide" Target="slide9.xml"/><Relationship Id="rId10" Type="http://schemas.openxmlformats.org/officeDocument/2006/relationships/slide" Target="slide25.xml"/><Relationship Id="rId4" Type="http://schemas.openxmlformats.org/officeDocument/2006/relationships/slide" Target="slide7.xml"/><Relationship Id="rId9" Type="http://schemas.openxmlformats.org/officeDocument/2006/relationships/slide" Target="slide23.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8.png"/><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orcid.org/0000-0002-1825-0097" TargetMode="External"/><Relationship Id="rId1" Type="http://schemas.openxmlformats.org/officeDocument/2006/relationships/slideLayout" Target="../slideLayouts/slideLayout13.xml"/><Relationship Id="rId4" Type="http://schemas.openxmlformats.org/officeDocument/2006/relationships/hyperlink" Target="https://doi.org/10.5281/zenodo.3332807"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rdms.rd.ruhr-uni-bochum.de/contact?locale=en" TargetMode="External"/><Relationship Id="rId3" Type="http://schemas.openxmlformats.org/officeDocument/2006/relationships/image" Target="../media/image33.png"/><Relationship Id="rId7" Type="http://schemas.openxmlformats.org/officeDocument/2006/relationships/hyperlink" Target="https://rdms.rd.ruhr-uni-bochum.de/about" TargetMode="External"/><Relationship Id="rId2"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hyperlink" Target="https://lists.ruhr-uni-bochum.de/mailman/listinfo/researchdata-news" TargetMode="External"/><Relationship Id="rId5" Type="http://schemas.openxmlformats.org/officeDocument/2006/relationships/hyperlink" Target="mailto:researchdata@ruhr-uni-bochum.de" TargetMode="External"/><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8" Type="http://schemas.openxmlformats.org/officeDocument/2006/relationships/hyperlink" Target="https://www.canva.com/icons/MAD0-22xHH4-person-using-laptop/" TargetMode="External"/><Relationship Id="rId3" Type="http://schemas.openxmlformats.org/officeDocument/2006/relationships/hyperlink" Target="https://doi.org/10.5281/zenodo.3332807" TargetMode="External"/><Relationship Id="rId7" Type="http://schemas.openxmlformats.org/officeDocument/2006/relationships/hyperlink" Target="https://www.canva.com/icons/MAD0-1oZteA-person-using-laptop/"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pixabay.com/illustrations/order-folder-office-sort-by-files-2398778/" TargetMode="External"/><Relationship Id="rId5" Type="http://schemas.openxmlformats.org/officeDocument/2006/relationships/hyperlink" Target="https://www.canva.com/icons/MAD1osR0ZWA-emoji-thoughtful-expression-isolated-icon/" TargetMode="External"/><Relationship Id="rId4" Type="http://schemas.openxmlformats.org/officeDocument/2006/relationships/hyperlink" Target="https://rdms.rd.ruhr-uni-bochum.d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canva.com/icons/MAEuw_14XOM-folder-glyph-icon/"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CustomShape 1"/>
          <p:cNvSpPr/>
          <p:nvPr/>
        </p:nvSpPr>
        <p:spPr>
          <a:xfrm>
            <a:off x="370800" y="3670220"/>
            <a:ext cx="8402400" cy="70173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ts val="2501"/>
              </a:lnSpc>
            </a:pPr>
            <a:r>
              <a:rPr lang="en-GB" sz="2800" b="1" dirty="0" err="1">
                <a:solidFill>
                  <a:srgbClr val="003260"/>
                </a:solidFill>
                <a:latin typeface="Calibri" panose="020F0502020204030204" pitchFamily="34" charset="0"/>
                <a:cs typeface="Calibri" panose="020F0502020204030204" pitchFamily="34" charset="0"/>
              </a:rPr>
              <a:t>ReSeeD</a:t>
            </a:r>
            <a:r>
              <a:rPr lang="en-US" sz="2800" b="1" spc="-1" dirty="0">
                <a:solidFill>
                  <a:srgbClr val="003260"/>
                </a:solidFill>
                <a:latin typeface="Calibri" panose="020F0502020204030204" pitchFamily="34" charset="0"/>
                <a:cs typeface="Calibri" panose="020F0502020204030204" pitchFamily="34" charset="0"/>
              </a:rPr>
              <a:t> Tutorial</a:t>
            </a:r>
            <a:endParaRPr lang="en-GB" sz="2800" b="1" dirty="0">
              <a:solidFill>
                <a:srgbClr val="003260"/>
              </a:solidFill>
              <a:latin typeface="Calibri" panose="020F0502020204030204" pitchFamily="34" charset="0"/>
              <a:cs typeface="Calibri" panose="020F0502020204030204" pitchFamily="34" charset="0"/>
            </a:endParaRPr>
          </a:p>
        </p:txBody>
      </p:sp>
      <p:pic>
        <p:nvPicPr>
          <p:cNvPr id="265" name="Bild 5"/>
          <p:cNvPicPr/>
          <p:nvPr/>
        </p:nvPicPr>
        <p:blipFill>
          <a:blip r:embed="rId3"/>
          <a:stretch/>
        </p:blipFill>
        <p:spPr>
          <a:xfrm>
            <a:off x="7113690" y="0"/>
            <a:ext cx="1521180" cy="1521180"/>
          </a:xfrm>
          <a:prstGeom prst="rect">
            <a:avLst/>
          </a:prstGeom>
          <a:ln>
            <a:noFill/>
          </a:ln>
        </p:spPr>
      </p:pic>
      <p:sp>
        <p:nvSpPr>
          <p:cNvPr id="2" name="Textfeld 1">
            <a:extLst>
              <a:ext uri="{FF2B5EF4-FFF2-40B4-BE49-F238E27FC236}">
                <a16:creationId xmlns:a16="http://schemas.microsoft.com/office/drawing/2014/main" id="{BD2D6AE1-1E59-4267-AA61-366BEAE5FFEC}"/>
              </a:ext>
            </a:extLst>
          </p:cNvPr>
          <p:cNvSpPr txBox="1"/>
          <p:nvPr/>
        </p:nvSpPr>
        <p:spPr>
          <a:xfrm>
            <a:off x="302422" y="3288367"/>
            <a:ext cx="3142755" cy="276999"/>
          </a:xfrm>
          <a:prstGeom prst="rect">
            <a:avLst/>
          </a:prstGeom>
          <a:noFill/>
        </p:spPr>
        <p:txBody>
          <a:bodyPr wrap="square" rtlCol="0">
            <a:spAutoFit/>
          </a:bodyPr>
          <a:lstStyle/>
          <a:p>
            <a:r>
              <a:rPr lang="de-DE" sz="1200" b="1" dirty="0">
                <a:solidFill>
                  <a:srgbClr val="003260"/>
                </a:solidFill>
                <a:latin typeface="Calibri" panose="020F0502020204030204" pitchFamily="34" charset="0"/>
                <a:cs typeface="Calibri" panose="020F0502020204030204" pitchFamily="34" charset="0"/>
              </a:rPr>
              <a:t>RUHR-UNIVERSITÄT</a:t>
            </a:r>
            <a:r>
              <a:rPr lang="de-DE" sz="1200" dirty="0">
                <a:solidFill>
                  <a:srgbClr val="003260"/>
                </a:solidFill>
                <a:latin typeface="Calibri" panose="020F0502020204030204" pitchFamily="34" charset="0"/>
                <a:cs typeface="Calibri" panose="020F0502020204030204" pitchFamily="34" charset="0"/>
              </a:rPr>
              <a:t> BOCHUM</a:t>
            </a:r>
          </a:p>
        </p:txBody>
      </p:sp>
      <p:sp>
        <p:nvSpPr>
          <p:cNvPr id="9" name="Textfeld 8">
            <a:extLst>
              <a:ext uri="{FF2B5EF4-FFF2-40B4-BE49-F238E27FC236}">
                <a16:creationId xmlns:a16="http://schemas.microsoft.com/office/drawing/2014/main" id="{811298DD-238C-70FB-9E54-4008E2D71B1F}"/>
              </a:ext>
            </a:extLst>
          </p:cNvPr>
          <p:cNvSpPr txBox="1"/>
          <p:nvPr/>
        </p:nvSpPr>
        <p:spPr>
          <a:xfrm>
            <a:off x="302422" y="4011910"/>
            <a:ext cx="4053554" cy="338554"/>
          </a:xfrm>
          <a:prstGeom prst="rect">
            <a:avLst/>
          </a:prstGeom>
          <a:noFill/>
        </p:spPr>
        <p:txBody>
          <a:bodyPr wrap="square" rtlCol="0">
            <a:spAutoFit/>
          </a:bodyPr>
          <a:lstStyle/>
          <a:p>
            <a:r>
              <a:rPr lang="de-DE" sz="1600" dirty="0">
                <a:solidFill>
                  <a:schemeClr val="bg2"/>
                </a:solidFill>
                <a:latin typeface="Calibri" panose="020F0502020204030204" pitchFamily="34" charset="0"/>
                <a:cs typeface="Calibri" panose="020F0502020204030204" pitchFamily="34" charset="0"/>
              </a:rPr>
              <a:t>Research Data Management System</a:t>
            </a:r>
          </a:p>
        </p:txBody>
      </p:sp>
      <p:pic>
        <p:nvPicPr>
          <p:cNvPr id="10" name="Grafik 9">
            <a:extLst>
              <a:ext uri="{FF2B5EF4-FFF2-40B4-BE49-F238E27FC236}">
                <a16:creationId xmlns:a16="http://schemas.microsoft.com/office/drawing/2014/main" id="{03A53DA4-14EA-33A4-F746-6355FDD47F0B}"/>
              </a:ext>
            </a:extLst>
          </p:cNvPr>
          <p:cNvPicPr>
            <a:picLocks noChangeAspect="1"/>
          </p:cNvPicPr>
          <p:nvPr/>
        </p:nvPicPr>
        <p:blipFill>
          <a:blip r:embed="rId4"/>
          <a:stretch>
            <a:fillRect/>
          </a:stretch>
        </p:blipFill>
        <p:spPr>
          <a:xfrm>
            <a:off x="2843808" y="3363838"/>
            <a:ext cx="808881" cy="808881"/>
          </a:xfrm>
          <a:prstGeom prst="rect">
            <a:avLst/>
          </a:prstGeom>
        </p:spPr>
      </p:pic>
      <p:pic>
        <p:nvPicPr>
          <p:cNvPr id="18" name="Grafik 17">
            <a:extLst>
              <a:ext uri="{FF2B5EF4-FFF2-40B4-BE49-F238E27FC236}">
                <a16:creationId xmlns:a16="http://schemas.microsoft.com/office/drawing/2014/main" id="{68492970-9CB2-FBFC-E7C1-29BF1C504583}"/>
              </a:ext>
            </a:extLst>
          </p:cNvPr>
          <p:cNvPicPr>
            <a:picLocks noChangeAspect="1"/>
          </p:cNvPicPr>
          <p:nvPr/>
        </p:nvPicPr>
        <p:blipFill rotWithShape="1">
          <a:blip r:embed="rId5">
            <a:grayscl/>
            <a:extLst>
              <a:ext uri="{BEBA8EAE-BF5A-486C-A8C5-ECC9F3942E4B}">
                <a14:imgProps xmlns:a14="http://schemas.microsoft.com/office/drawing/2010/main">
                  <a14:imgLayer r:embed="rId6">
                    <a14:imgEffect>
                      <a14:saturation sat="200000"/>
                    </a14:imgEffect>
                  </a14:imgLayer>
                </a14:imgProps>
              </a:ext>
            </a:extLst>
          </a:blip>
          <a:srcRect l="8110" t="23400" r="30313" b="23468"/>
          <a:stretch/>
        </p:blipFill>
        <p:spPr>
          <a:xfrm>
            <a:off x="971600" y="469762"/>
            <a:ext cx="5630600" cy="2732841"/>
          </a:xfrm>
          <a:prstGeom prst="rect">
            <a:avLst/>
          </a:prstGeom>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36F432-53D9-97FC-6A55-58DE94B03C2D}"/>
              </a:ext>
            </a:extLst>
          </p:cNvPr>
          <p:cNvSpPr>
            <a:spLocks noGrp="1"/>
          </p:cNvSpPr>
          <p:nvPr>
            <p:ph type="title"/>
          </p:nvPr>
        </p:nvSpPr>
        <p:spPr/>
        <p:txBody>
          <a:bodyPr/>
          <a:lstStyle/>
          <a:p>
            <a:r>
              <a:rPr lang="de-DE" b="1" dirty="0">
                <a:latin typeface="Calibri" panose="020F0502020204030204" pitchFamily="34" charset="0"/>
                <a:cs typeface="Calibri" panose="020F0502020204030204" pitchFamily="34" charset="0"/>
              </a:rPr>
              <a:t>Inhaltsverzeichnis</a:t>
            </a:r>
          </a:p>
        </p:txBody>
      </p:sp>
      <p:sp>
        <p:nvSpPr>
          <p:cNvPr id="3" name="Textplatzhalter 2">
            <a:extLst>
              <a:ext uri="{FF2B5EF4-FFF2-40B4-BE49-F238E27FC236}">
                <a16:creationId xmlns:a16="http://schemas.microsoft.com/office/drawing/2014/main" id="{A4DE110F-B981-8771-0367-B6C664850FBC}"/>
              </a:ext>
            </a:extLst>
          </p:cNvPr>
          <p:cNvSpPr>
            <a:spLocks noGrp="1"/>
          </p:cNvSpPr>
          <p:nvPr>
            <p:ph type="body"/>
          </p:nvPr>
        </p:nvSpPr>
        <p:spPr>
          <a:xfrm>
            <a:off x="415954" y="915566"/>
            <a:ext cx="6964358" cy="2982960"/>
          </a:xfrm>
        </p:spPr>
        <p:txBody>
          <a:bodyPr>
            <a:normAutofit fontScale="92500" lnSpcReduction="20000"/>
          </a:bodyPr>
          <a:lstStyle/>
          <a:p>
            <a:pPr marL="522900" indent="-342900" fontAlgn="auto">
              <a:lnSpc>
                <a:spcPct val="160000"/>
              </a:lnSpc>
              <a:spcBef>
                <a:spcPts val="0"/>
              </a:spcBef>
              <a:spcAft>
                <a:spcPts val="0"/>
              </a:spcAft>
              <a:buFont typeface="+mj-lt"/>
              <a:buAutoNum type="arabicPeriod"/>
              <a:defRPr/>
            </a:pPr>
            <a:r>
              <a:rPr lang="de-DE" altLang="de-DE" sz="1600" dirty="0">
                <a:latin typeface="Calibri" panose="020F0502020204030204" pitchFamily="34" charset="0"/>
                <a:cs typeface="Calibri" panose="020F0502020204030204" pitchFamily="34" charset="0"/>
                <a:hlinkClick r:id="rId2" action="ppaction://hlinksldjump"/>
              </a:rPr>
              <a:t>Was ist </a:t>
            </a:r>
            <a:r>
              <a:rPr lang="de-DE" altLang="de-DE" sz="1600" dirty="0" err="1">
                <a:latin typeface="Calibri" panose="020F0502020204030204" pitchFamily="34" charset="0"/>
                <a:cs typeface="Calibri" panose="020F0502020204030204" pitchFamily="34" charset="0"/>
                <a:hlinkClick r:id="rId2" action="ppaction://hlinksldjump"/>
              </a:rPr>
              <a:t>ReSeeD</a:t>
            </a:r>
            <a:r>
              <a:rPr lang="de-DE" altLang="de-DE" sz="1600" dirty="0">
                <a:latin typeface="Calibri" panose="020F0502020204030204" pitchFamily="34" charset="0"/>
                <a:cs typeface="Calibri" panose="020F0502020204030204" pitchFamily="34" charset="0"/>
                <a:hlinkClick r:id="rId2" action="ppaction://hlinksldjump"/>
              </a:rPr>
              <a:t>?</a:t>
            </a:r>
            <a:endParaRPr lang="de-DE" altLang="de-DE" sz="1600" dirty="0">
              <a:latin typeface="Calibri" panose="020F0502020204030204" pitchFamily="34" charset="0"/>
              <a:cs typeface="Calibri" panose="020F0502020204030204" pitchFamily="34" charset="0"/>
            </a:endParaRPr>
          </a:p>
          <a:p>
            <a:pPr marL="522900" indent="-342900" fontAlgn="auto">
              <a:lnSpc>
                <a:spcPct val="160000"/>
              </a:lnSpc>
              <a:spcBef>
                <a:spcPts val="0"/>
              </a:spcBef>
              <a:spcAft>
                <a:spcPts val="0"/>
              </a:spcAft>
              <a:buFont typeface="+mj-lt"/>
              <a:buAutoNum type="arabicPeriod"/>
              <a:defRPr/>
            </a:pPr>
            <a:r>
              <a:rPr lang="de-DE" altLang="de-DE" sz="1600" dirty="0">
                <a:latin typeface="Calibri" panose="020F0502020204030204" pitchFamily="34" charset="0"/>
                <a:cs typeface="Calibri" panose="020F0502020204030204" pitchFamily="34" charset="0"/>
                <a:hlinkClick r:id="rId3" action="ppaction://hlinksldjump"/>
              </a:rPr>
              <a:t>Erste Schritte in </a:t>
            </a:r>
            <a:r>
              <a:rPr lang="de-DE" altLang="de-DE" sz="1600" dirty="0" err="1">
                <a:latin typeface="Calibri" panose="020F0502020204030204" pitchFamily="34" charset="0"/>
                <a:cs typeface="Calibri" panose="020F0502020204030204" pitchFamily="34" charset="0"/>
                <a:hlinkClick r:id="rId3" action="ppaction://hlinksldjump"/>
              </a:rPr>
              <a:t>ReSeeD</a:t>
            </a:r>
            <a:endParaRPr lang="de-DE" altLang="de-DE" sz="1600" dirty="0">
              <a:latin typeface="Calibri" panose="020F0502020204030204" pitchFamily="34" charset="0"/>
              <a:cs typeface="Calibri" panose="020F0502020204030204" pitchFamily="34" charset="0"/>
            </a:endParaRPr>
          </a:p>
          <a:p>
            <a:pPr marL="522900" indent="-342900" fontAlgn="auto">
              <a:lnSpc>
                <a:spcPct val="160000"/>
              </a:lnSpc>
              <a:spcBef>
                <a:spcPts val="0"/>
              </a:spcBef>
              <a:spcAft>
                <a:spcPts val="0"/>
              </a:spcAft>
              <a:buFont typeface="+mj-lt"/>
              <a:buAutoNum type="arabicPeriod"/>
              <a:defRPr/>
            </a:pPr>
            <a:r>
              <a:rPr lang="de-DE" altLang="de-DE" sz="1600" dirty="0">
                <a:latin typeface="Calibri" panose="020F0502020204030204" pitchFamily="34" charset="0"/>
                <a:cs typeface="Calibri" panose="020F0502020204030204" pitchFamily="34" charset="0"/>
                <a:hlinkClick r:id="rId4" action="ppaction://hlinksldjump"/>
              </a:rPr>
              <a:t>Neue Sammlung hinzufügen</a:t>
            </a:r>
            <a:endParaRPr lang="de-DE" altLang="de-DE" sz="1600" dirty="0">
              <a:latin typeface="Calibri" panose="020F0502020204030204" pitchFamily="34" charset="0"/>
              <a:cs typeface="Calibri" panose="020F0502020204030204" pitchFamily="34" charset="0"/>
            </a:endParaRPr>
          </a:p>
          <a:p>
            <a:pPr marL="522900" indent="-342900" fontAlgn="auto">
              <a:lnSpc>
                <a:spcPct val="160000"/>
              </a:lnSpc>
              <a:spcBef>
                <a:spcPts val="0"/>
              </a:spcBef>
              <a:spcAft>
                <a:spcPts val="0"/>
              </a:spcAft>
              <a:buFont typeface="+mj-lt"/>
              <a:buAutoNum type="arabicPeriod"/>
              <a:defRPr/>
            </a:pPr>
            <a:r>
              <a:rPr lang="de-DE" sz="1600" dirty="0">
                <a:latin typeface="Calibri" panose="020F0502020204030204" pitchFamily="34" charset="0"/>
                <a:cs typeface="Calibri" panose="020F0502020204030204" pitchFamily="34" charset="0"/>
                <a:hlinkClick r:id="rId5" action="ppaction://hlinksldjump"/>
              </a:rPr>
              <a:t>Datensatz hinzufügen/ betrachten/ herunterladen</a:t>
            </a:r>
            <a:endParaRPr lang="de-DE" sz="1600" dirty="0">
              <a:latin typeface="Calibri" panose="020F0502020204030204" pitchFamily="34" charset="0"/>
              <a:cs typeface="Calibri" panose="020F0502020204030204" pitchFamily="34" charset="0"/>
            </a:endParaRPr>
          </a:p>
          <a:p>
            <a:pPr marL="522900" indent="-342900" fontAlgn="auto">
              <a:lnSpc>
                <a:spcPct val="160000"/>
              </a:lnSpc>
              <a:spcBef>
                <a:spcPts val="0"/>
              </a:spcBef>
              <a:spcAft>
                <a:spcPts val="0"/>
              </a:spcAft>
              <a:buFont typeface="+mj-lt"/>
              <a:buAutoNum type="arabicPeriod"/>
              <a:defRPr/>
            </a:pPr>
            <a:r>
              <a:rPr lang="de-DE" sz="1600" dirty="0">
                <a:latin typeface="Calibri" panose="020F0502020204030204" pitchFamily="34" charset="0"/>
                <a:cs typeface="Calibri" panose="020F0502020204030204" pitchFamily="34" charset="0"/>
                <a:hlinkClick r:id="rId6" action="ppaction://hlinksldjump"/>
              </a:rPr>
              <a:t>Datensatz einer Sammlung beifügen</a:t>
            </a:r>
            <a:endParaRPr lang="de-DE" sz="1600" dirty="0">
              <a:latin typeface="Calibri" panose="020F0502020204030204" pitchFamily="34" charset="0"/>
              <a:cs typeface="Calibri" panose="020F0502020204030204" pitchFamily="34" charset="0"/>
            </a:endParaRPr>
          </a:p>
          <a:p>
            <a:pPr marL="522900" indent="-342900" fontAlgn="auto">
              <a:lnSpc>
                <a:spcPct val="160000"/>
              </a:lnSpc>
              <a:spcBef>
                <a:spcPts val="0"/>
              </a:spcBef>
              <a:spcAft>
                <a:spcPts val="0"/>
              </a:spcAft>
              <a:buFont typeface="+mj-lt"/>
              <a:buAutoNum type="arabicPeriod"/>
              <a:defRPr/>
            </a:pPr>
            <a:r>
              <a:rPr lang="de-DE" sz="1600" dirty="0">
                <a:latin typeface="Calibri" panose="020F0502020204030204" pitchFamily="34" charset="0"/>
                <a:cs typeface="Calibri" panose="020F0502020204030204" pitchFamily="34" charset="0"/>
                <a:hlinkClick r:id="rId7" action="ppaction://hlinksldjump"/>
              </a:rPr>
              <a:t>In </a:t>
            </a:r>
            <a:r>
              <a:rPr lang="de-DE" sz="1600" dirty="0" err="1">
                <a:latin typeface="Calibri" panose="020F0502020204030204" pitchFamily="34" charset="0"/>
                <a:cs typeface="Calibri" panose="020F0502020204030204" pitchFamily="34" charset="0"/>
                <a:hlinkClick r:id="rId7" action="ppaction://hlinksldjump"/>
              </a:rPr>
              <a:t>ReSeeD</a:t>
            </a:r>
            <a:r>
              <a:rPr lang="de-DE" sz="1600" dirty="0">
                <a:latin typeface="Calibri" panose="020F0502020204030204" pitchFamily="34" charset="0"/>
                <a:cs typeface="Calibri" panose="020F0502020204030204" pitchFamily="34" charset="0"/>
                <a:hlinkClick r:id="rId7" action="ppaction://hlinksldjump"/>
              </a:rPr>
              <a:t> nach Datensätzen suchen</a:t>
            </a:r>
            <a:endParaRPr lang="de-DE" sz="1600" dirty="0">
              <a:latin typeface="Calibri" panose="020F0502020204030204" pitchFamily="34" charset="0"/>
              <a:cs typeface="Calibri" panose="020F0502020204030204" pitchFamily="34" charset="0"/>
            </a:endParaRPr>
          </a:p>
          <a:p>
            <a:pPr marL="522900" indent="-342900" fontAlgn="auto">
              <a:lnSpc>
                <a:spcPct val="160000"/>
              </a:lnSpc>
              <a:spcBef>
                <a:spcPts val="0"/>
              </a:spcBef>
              <a:spcAft>
                <a:spcPts val="0"/>
              </a:spcAft>
              <a:buFont typeface="+mj-lt"/>
              <a:buAutoNum type="arabicPeriod"/>
              <a:defRPr/>
            </a:pPr>
            <a:r>
              <a:rPr lang="de-DE" sz="1600" dirty="0">
                <a:latin typeface="Calibri" panose="020F0502020204030204" pitchFamily="34" charset="0"/>
                <a:cs typeface="Calibri" panose="020F0502020204030204" pitchFamily="34" charset="0"/>
                <a:hlinkClick r:id="rId8" action="ppaction://hlinksldjump"/>
              </a:rPr>
              <a:t>Datensatz publizieren/ archivieren</a:t>
            </a:r>
            <a:endParaRPr lang="de-DE" sz="1600" dirty="0">
              <a:latin typeface="Calibri" panose="020F0502020204030204" pitchFamily="34" charset="0"/>
              <a:cs typeface="Calibri" panose="020F0502020204030204" pitchFamily="34" charset="0"/>
            </a:endParaRPr>
          </a:p>
          <a:p>
            <a:pPr marL="522900" indent="-342900" fontAlgn="auto">
              <a:lnSpc>
                <a:spcPct val="160000"/>
              </a:lnSpc>
              <a:spcBef>
                <a:spcPts val="0"/>
              </a:spcBef>
              <a:spcAft>
                <a:spcPts val="0"/>
              </a:spcAft>
              <a:buFont typeface="+mj-lt"/>
              <a:buAutoNum type="arabicPeriod"/>
              <a:defRPr/>
            </a:pPr>
            <a:r>
              <a:rPr lang="de-DE" sz="1600" dirty="0">
                <a:latin typeface="Calibri" panose="020F0502020204030204" pitchFamily="34" charset="0"/>
                <a:cs typeface="Calibri" panose="020F0502020204030204" pitchFamily="34" charset="0"/>
                <a:hlinkClick r:id="rId9" action="ppaction://hlinksldjump"/>
              </a:rPr>
              <a:t>Optionale Funktionen</a:t>
            </a:r>
            <a:endParaRPr lang="de-DE" sz="1600" dirty="0">
              <a:latin typeface="Calibri" panose="020F0502020204030204" pitchFamily="34" charset="0"/>
              <a:cs typeface="Calibri" panose="020F0502020204030204" pitchFamily="34" charset="0"/>
            </a:endParaRPr>
          </a:p>
          <a:p>
            <a:pPr marL="522900" indent="-342900" fontAlgn="auto">
              <a:lnSpc>
                <a:spcPct val="160000"/>
              </a:lnSpc>
              <a:spcBef>
                <a:spcPts val="0"/>
              </a:spcBef>
              <a:spcAft>
                <a:spcPts val="0"/>
              </a:spcAft>
              <a:buFont typeface="+mj-lt"/>
              <a:buAutoNum type="arabicPeriod"/>
              <a:defRPr/>
            </a:pPr>
            <a:r>
              <a:rPr lang="de-DE" sz="1600" dirty="0">
                <a:latin typeface="Calibri" panose="020F0502020204030204" pitchFamily="34" charset="0"/>
                <a:cs typeface="Calibri" panose="020F0502020204030204" pitchFamily="34" charset="0"/>
                <a:hlinkClick r:id="rId10" action="ppaction://hlinksldjump"/>
              </a:rPr>
              <a:t>Kontakt</a:t>
            </a:r>
            <a:endParaRPr lang="de-DE" sz="1600" dirty="0">
              <a:latin typeface="Calibri" panose="020F0502020204030204" pitchFamily="34" charset="0"/>
              <a:cs typeface="Calibri" panose="020F0502020204030204" pitchFamily="34" charset="0"/>
            </a:endParaRPr>
          </a:p>
        </p:txBody>
      </p:sp>
      <p:pic>
        <p:nvPicPr>
          <p:cNvPr id="5" name="Grafik 4">
            <a:extLst>
              <a:ext uri="{FF2B5EF4-FFF2-40B4-BE49-F238E27FC236}">
                <a16:creationId xmlns:a16="http://schemas.microsoft.com/office/drawing/2014/main" id="{185C1FC9-BF52-7CC5-8B23-FC9A370AE312}"/>
              </a:ext>
            </a:extLst>
          </p:cNvPr>
          <p:cNvPicPr>
            <a:picLocks noChangeAspect="1"/>
          </p:cNvPicPr>
          <p:nvPr/>
        </p:nvPicPr>
        <p:blipFill>
          <a:blip r:embed="rId11"/>
          <a:stretch>
            <a:fillRect/>
          </a:stretch>
        </p:blipFill>
        <p:spPr>
          <a:xfrm>
            <a:off x="7308304" y="1995686"/>
            <a:ext cx="293418" cy="370633"/>
          </a:xfrm>
          <a:prstGeom prst="rect">
            <a:avLst/>
          </a:prstGeom>
        </p:spPr>
      </p:pic>
    </p:spTree>
    <p:extLst>
      <p:ext uri="{BB962C8B-B14F-4D97-AF65-F5344CB8AC3E}">
        <p14:creationId xmlns:p14="http://schemas.microsoft.com/office/powerpoint/2010/main" val="3064567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F743A1F8-D43F-27A6-1FE6-72FC2E83EA9C}"/>
              </a:ext>
            </a:extLst>
          </p:cNvPr>
          <p:cNvPicPr>
            <a:picLocks noChangeAspect="1"/>
          </p:cNvPicPr>
          <p:nvPr/>
        </p:nvPicPr>
        <p:blipFill rotWithShape="1">
          <a:blip r:embed="rId2"/>
          <a:srcRect l="4786" t="8183" r="22947" b="10386"/>
          <a:stretch/>
        </p:blipFill>
        <p:spPr>
          <a:xfrm>
            <a:off x="3663473" y="629443"/>
            <a:ext cx="5156999" cy="3268653"/>
          </a:xfrm>
          <a:prstGeom prst="rect">
            <a:avLst/>
          </a:prstGeom>
        </p:spPr>
      </p:pic>
      <p:sp>
        <p:nvSpPr>
          <p:cNvPr id="22530" name="Titel 11">
            <a:extLst>
              <a:ext uri="{FF2B5EF4-FFF2-40B4-BE49-F238E27FC236}">
                <a16:creationId xmlns:a16="http://schemas.microsoft.com/office/drawing/2014/main" id="{F09208A5-165D-B7DB-5063-9A3EAB4E4736}"/>
              </a:ext>
            </a:extLst>
          </p:cNvPr>
          <p:cNvSpPr>
            <a:spLocks noGrp="1" noChangeArrowheads="1"/>
          </p:cNvSpPr>
          <p:nvPr>
            <p:ph type="title"/>
          </p:nvPr>
        </p:nvSpPr>
        <p:spPr>
          <a:xfrm>
            <a:off x="461963" y="395288"/>
            <a:ext cx="7559675" cy="468312"/>
          </a:xfrm>
        </p:spPr>
        <p:txBody>
          <a:bodyPr/>
          <a:lstStyle/>
          <a:p>
            <a:r>
              <a:rPr lang="de-DE" altLang="de-DE" dirty="0">
                <a:latin typeface="Calibri" panose="020F0502020204030204" pitchFamily="34" charset="0"/>
                <a:cs typeface="Calibri" panose="020F0502020204030204" pitchFamily="34" charset="0"/>
              </a:rPr>
              <a:t>Über </a:t>
            </a:r>
            <a:r>
              <a:rPr lang="de-DE" altLang="de-DE" dirty="0" err="1">
                <a:latin typeface="Calibri" panose="020F0502020204030204" pitchFamily="34" charset="0"/>
                <a:cs typeface="Calibri" panose="020F0502020204030204" pitchFamily="34" charset="0"/>
              </a:rPr>
              <a:t>ReSeeD</a:t>
            </a:r>
            <a:endParaRPr lang="de-DE" altLang="de-DE" dirty="0">
              <a:latin typeface="Calibri" panose="020F0502020204030204" pitchFamily="34" charset="0"/>
              <a:cs typeface="Calibri" panose="020F0502020204030204" pitchFamily="34" charset="0"/>
            </a:endParaRPr>
          </a:p>
        </p:txBody>
      </p:sp>
      <p:sp>
        <p:nvSpPr>
          <p:cNvPr id="22532" name="Fußzeilenplatzhalter 3">
            <a:extLst>
              <a:ext uri="{FF2B5EF4-FFF2-40B4-BE49-F238E27FC236}">
                <a16:creationId xmlns:a16="http://schemas.microsoft.com/office/drawing/2014/main" id="{1BCE58D0-C640-E89D-04F6-CB58C0B7A67D}"/>
              </a:ext>
            </a:extLst>
          </p:cNvPr>
          <p:cNvSpPr>
            <a:spLocks noGrp="1" noChangeArrowheads="1"/>
          </p:cNvSpPr>
          <p:nvPr>
            <p:ph type="ftr" sz="quarter" idx="14"/>
          </p:nvPr>
        </p:nvSpPr>
        <p:spPr bwMode="auto">
          <a:xfrm>
            <a:off x="720725" y="4731990"/>
            <a:ext cx="6299200" cy="107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22533" name="Foliennummernplatzhalter 4">
            <a:extLst>
              <a:ext uri="{FF2B5EF4-FFF2-40B4-BE49-F238E27FC236}">
                <a16:creationId xmlns:a16="http://schemas.microsoft.com/office/drawing/2014/main" id="{BC672279-A391-B417-4A82-D64476CA8737}"/>
              </a:ext>
            </a:extLst>
          </p:cNvPr>
          <p:cNvSpPr>
            <a:spLocks noGrp="1" noChangeArrowheads="1"/>
          </p:cNvSpPr>
          <p:nvPr>
            <p:ph type="sldNum" sz="quarter" idx="15"/>
          </p:nvPr>
        </p:nvSpPr>
        <p:spPr bwMode="auto">
          <a:xfrm>
            <a:off x="323850" y="4751388"/>
            <a:ext cx="252413" cy="746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39B54EA7-1AB4-4358-A94B-FABBC2A0F2C8}"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3</a:t>
            </a:fld>
            <a:r>
              <a:rPr lang="de-DE" altLang="de-DE" sz="900" dirty="0">
                <a:solidFill>
                  <a:schemeClr val="tx2"/>
                </a:solidFill>
                <a:latin typeface="Calibri" panose="020F0502020204030204" pitchFamily="34" charset="0"/>
                <a:cs typeface="Calibri" panose="020F0502020204030204" pitchFamily="34" charset="0"/>
              </a:rPr>
              <a:t> </a:t>
            </a:r>
          </a:p>
        </p:txBody>
      </p:sp>
      <p:sp>
        <p:nvSpPr>
          <p:cNvPr id="13" name="Inhaltsplatzhalter 12">
            <a:extLst>
              <a:ext uri="{FF2B5EF4-FFF2-40B4-BE49-F238E27FC236}">
                <a16:creationId xmlns:a16="http://schemas.microsoft.com/office/drawing/2014/main" id="{F518E519-0DD0-3A62-5279-C57A4B76F114}"/>
              </a:ext>
            </a:extLst>
          </p:cNvPr>
          <p:cNvSpPr>
            <a:spLocks noGrp="1"/>
          </p:cNvSpPr>
          <p:nvPr>
            <p:ph idx="1"/>
          </p:nvPr>
        </p:nvSpPr>
        <p:spPr>
          <a:xfrm>
            <a:off x="450145" y="1048376"/>
            <a:ext cx="3257759" cy="1922117"/>
          </a:xfrm>
        </p:spPr>
        <p:txBody>
          <a:bodyPr/>
          <a:lstStyle/>
          <a:p>
            <a:pPr marL="108000" lvl="1" fontAlgn="auto">
              <a:lnSpc>
                <a:spcPct val="150000"/>
              </a:lnSpc>
              <a:spcBef>
                <a:spcPts val="0"/>
              </a:spcBef>
              <a:spcAft>
                <a:spcPts val="1200"/>
              </a:spcAft>
              <a:defRPr/>
            </a:pPr>
            <a:r>
              <a:rPr lang="de-DE" sz="1400" dirty="0" err="1">
                <a:latin typeface="Calibri" panose="020F0502020204030204" pitchFamily="34" charset="0"/>
                <a:cs typeface="Calibri" panose="020F0502020204030204" pitchFamily="34" charset="0"/>
              </a:rPr>
              <a:t>ReSeeD</a:t>
            </a:r>
            <a:r>
              <a:rPr lang="de-DE" sz="1400" dirty="0">
                <a:latin typeface="Calibri" panose="020F0502020204030204" pitchFamily="34" charset="0"/>
                <a:cs typeface="Calibri" panose="020F0502020204030204" pitchFamily="34" charset="0"/>
              </a:rPr>
              <a:t> ist eine zentrale Plattform der RUB zur Unterstützung eines nachhaltigen Forschungsdatenmanagements im Interesse </a:t>
            </a:r>
            <a:r>
              <a:rPr lang="de-DE" sz="1400" b="1" dirty="0">
                <a:latin typeface="Calibri" panose="020F0502020204030204" pitchFamily="34" charset="0"/>
                <a:cs typeface="Calibri" panose="020F0502020204030204" pitchFamily="34" charset="0"/>
              </a:rPr>
              <a:t>guter wissenschaftlicher Praxis </a:t>
            </a:r>
            <a:r>
              <a:rPr lang="de-DE" sz="1400" dirty="0">
                <a:latin typeface="Calibri" panose="020F0502020204030204" pitchFamily="34" charset="0"/>
                <a:cs typeface="Calibri" panose="020F0502020204030204" pitchFamily="34" charset="0"/>
              </a:rPr>
              <a:t>und den </a:t>
            </a:r>
            <a:r>
              <a:rPr lang="de-DE" sz="1400" b="1" dirty="0">
                <a:latin typeface="Calibri" panose="020F0502020204030204" pitchFamily="34" charset="0"/>
                <a:cs typeface="Calibri" panose="020F0502020204030204" pitchFamily="34" charset="0"/>
              </a:rPr>
              <a:t>FAIR-Prinzipien</a:t>
            </a:r>
            <a:r>
              <a:rPr lang="de-DE" sz="1400" dirty="0">
                <a:latin typeface="Calibri" panose="020F0502020204030204" pitchFamily="34" charset="0"/>
                <a:cs typeface="Calibri" panose="020F0502020204030204" pitchFamily="34" charset="0"/>
              </a:rPr>
              <a:t>.</a:t>
            </a:r>
          </a:p>
          <a:p>
            <a:pPr marL="108000" lvl="1" fontAlgn="auto">
              <a:lnSpc>
                <a:spcPct val="150000"/>
              </a:lnSpc>
              <a:spcBef>
                <a:spcPts val="0"/>
              </a:spcBef>
              <a:spcAft>
                <a:spcPts val="1200"/>
              </a:spcAft>
              <a:defRPr/>
            </a:pPr>
            <a:endParaRPr lang="de-DE" sz="1400" dirty="0">
              <a:latin typeface="Calibri" panose="020F0502020204030204" pitchFamily="34" charset="0"/>
              <a:cs typeface="Calibri" panose="020F0502020204030204" pitchFamily="34" charset="0"/>
            </a:endParaRPr>
          </a:p>
        </p:txBody>
      </p:sp>
      <p:sp>
        <p:nvSpPr>
          <p:cNvPr id="12" name="Textfeld 11">
            <a:extLst>
              <a:ext uri="{FF2B5EF4-FFF2-40B4-BE49-F238E27FC236}">
                <a16:creationId xmlns:a16="http://schemas.microsoft.com/office/drawing/2014/main" id="{A4A46179-EA85-8B93-1059-CE6F2708FF4C}"/>
              </a:ext>
            </a:extLst>
          </p:cNvPr>
          <p:cNvSpPr txBox="1"/>
          <p:nvPr/>
        </p:nvSpPr>
        <p:spPr>
          <a:xfrm>
            <a:off x="306225" y="3271850"/>
            <a:ext cx="4481895" cy="705258"/>
          </a:xfrm>
          <a:prstGeom prst="rect">
            <a:avLst/>
          </a:prstGeom>
          <a:noFill/>
        </p:spPr>
        <p:txBody>
          <a:bodyPr wrap="square">
            <a:spAutoFit/>
          </a:bodyPr>
          <a:lstStyle/>
          <a:p>
            <a:pPr marL="0" lvl="1" indent="0" fontAlgn="auto">
              <a:lnSpc>
                <a:spcPct val="150000"/>
              </a:lnSpc>
              <a:spcBef>
                <a:spcPts val="0"/>
              </a:spcBef>
              <a:spcAft>
                <a:spcPts val="0"/>
              </a:spcAft>
              <a:defRPr/>
            </a:pPr>
            <a:r>
              <a:rPr lang="de-DE" sz="1400" b="1" dirty="0">
                <a:solidFill>
                  <a:schemeClr val="tx2"/>
                </a:solidFill>
                <a:latin typeface="Calibri" panose="020F0502020204030204" pitchFamily="34" charset="0"/>
                <a:cs typeface="Calibri" panose="020F0502020204030204" pitchFamily="34" charset="0"/>
              </a:rPr>
              <a:t>Ziel</a:t>
            </a:r>
            <a:r>
              <a:rPr lang="de-DE" sz="1400" dirty="0">
                <a:solidFill>
                  <a:schemeClr val="tx2"/>
                </a:solidFill>
                <a:latin typeface="Calibri" panose="020F0502020204030204" pitchFamily="34" charset="0"/>
                <a:cs typeface="Calibri" panose="020F0502020204030204" pitchFamily="34" charset="0"/>
              </a:rPr>
              <a:t>: dauerhafte Speicherung, Strukturierung und </a:t>
            </a:r>
            <a:r>
              <a:rPr lang="de-DE" sz="1400" i="1" dirty="0">
                <a:solidFill>
                  <a:schemeClr val="tx2"/>
                </a:solidFill>
                <a:latin typeface="Calibri" panose="020F0502020204030204" pitchFamily="34" charset="0"/>
                <a:cs typeface="Calibri" panose="020F0502020204030204" pitchFamily="34" charset="0"/>
              </a:rPr>
              <a:t>(falls   gewünscht) </a:t>
            </a:r>
            <a:r>
              <a:rPr lang="de-DE" sz="1400" dirty="0">
                <a:solidFill>
                  <a:schemeClr val="tx2"/>
                </a:solidFill>
                <a:latin typeface="Calibri" panose="020F0502020204030204" pitchFamily="34" charset="0"/>
                <a:cs typeface="Calibri" panose="020F0502020204030204" pitchFamily="34" charset="0"/>
              </a:rPr>
              <a:t>Veröffentlichung von Forschungsdaten.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platzhalter 2">
            <a:extLst>
              <a:ext uri="{FF2B5EF4-FFF2-40B4-BE49-F238E27FC236}">
                <a16:creationId xmlns:a16="http://schemas.microsoft.com/office/drawing/2014/main" id="{8EA87723-C236-2B86-0D04-9BCFE394DBE6}"/>
              </a:ext>
            </a:extLst>
          </p:cNvPr>
          <p:cNvSpPr>
            <a:spLocks noGrp="1" noChangeArrowheads="1"/>
          </p:cNvSpPr>
          <p:nvPr>
            <p:ph type="body" sz="quarter" idx="10"/>
          </p:nvPr>
        </p:nvSpPr>
        <p:spPr bwMode="auto">
          <a:xfrm>
            <a:off x="468312" y="1476375"/>
            <a:ext cx="8280151" cy="1439863"/>
          </a:xfrm>
        </p:spPr>
        <p:txBody>
          <a:bodyPr wrap="square" numCol="1" compatLnSpc="1">
            <a:prstTxWarp prst="textNoShape">
              <a:avLst/>
            </a:prstTxWarp>
          </a:bodyPr>
          <a:lstStyle/>
          <a:p>
            <a:r>
              <a:rPr lang="de-DE" altLang="de-DE" dirty="0">
                <a:latin typeface="Calibri" panose="020F0502020204030204" pitchFamily="34" charset="0"/>
                <a:cs typeface="Calibri" panose="020F0502020204030204" pitchFamily="34" charset="0"/>
              </a:rPr>
              <a:t>Erste Schritte: in </a:t>
            </a:r>
            <a:r>
              <a:rPr lang="de-DE" altLang="de-DE" dirty="0" err="1">
                <a:latin typeface="Calibri" panose="020F0502020204030204" pitchFamily="34" charset="0"/>
                <a:cs typeface="Calibri" panose="020F0502020204030204" pitchFamily="34" charset="0"/>
              </a:rPr>
              <a:t>ReSeeD</a:t>
            </a:r>
            <a:r>
              <a:rPr lang="de-DE" altLang="de-DE" dirty="0">
                <a:latin typeface="Calibri" panose="020F0502020204030204" pitchFamily="34" charset="0"/>
                <a:cs typeface="Calibri" panose="020F0502020204030204" pitchFamily="34" charset="0"/>
              </a:rPr>
              <a:t> einloggen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D073B343-13C3-9B8D-9A38-5FAEFC3C48E2}"/>
              </a:ext>
            </a:extLst>
          </p:cNvPr>
          <p:cNvPicPr>
            <a:picLocks noChangeAspect="1"/>
          </p:cNvPicPr>
          <p:nvPr/>
        </p:nvPicPr>
        <p:blipFill>
          <a:blip r:embed="rId2"/>
          <a:stretch>
            <a:fillRect/>
          </a:stretch>
        </p:blipFill>
        <p:spPr>
          <a:xfrm>
            <a:off x="3606488" y="1060990"/>
            <a:ext cx="5430008" cy="3238952"/>
          </a:xfrm>
          <a:prstGeom prst="rect">
            <a:avLst/>
          </a:prstGeom>
        </p:spPr>
      </p:pic>
      <p:sp>
        <p:nvSpPr>
          <p:cNvPr id="2" name="Titel 1">
            <a:extLst>
              <a:ext uri="{FF2B5EF4-FFF2-40B4-BE49-F238E27FC236}">
                <a16:creationId xmlns:a16="http://schemas.microsoft.com/office/drawing/2014/main" id="{C2BF3EAB-CA14-A06B-58F2-662778933165}"/>
              </a:ext>
            </a:extLst>
          </p:cNvPr>
          <p:cNvSpPr>
            <a:spLocks noGrp="1"/>
          </p:cNvSpPr>
          <p:nvPr>
            <p:ph type="title"/>
          </p:nvPr>
        </p:nvSpPr>
        <p:spPr>
          <a:xfrm>
            <a:off x="468313" y="395288"/>
            <a:ext cx="8208143" cy="468312"/>
          </a:xfrm>
        </p:spPr>
        <p:txBody>
          <a:bodyPr rtlCol="0">
            <a:noAutofit/>
          </a:bodyPr>
          <a:lstStyle/>
          <a:p>
            <a:pPr fontAlgn="auto">
              <a:spcBef>
                <a:spcPts val="0"/>
              </a:spcBef>
              <a:spcAft>
                <a:spcPts val="0"/>
              </a:spcAft>
              <a:defRPr/>
            </a:pPr>
            <a:r>
              <a:rPr lang="de-DE" sz="1800" b="1" kern="100" dirty="0" err="1">
                <a:latin typeface="Calibri" panose="020F0502020204030204" pitchFamily="34" charset="0"/>
                <a:ea typeface="Calibri" panose="020F0502020204030204" pitchFamily="34" charset="0"/>
                <a:cs typeface="Times New Roman" panose="02020603050405020304" pitchFamily="18" charset="0"/>
              </a:rPr>
              <a:t>ReSeeD</a:t>
            </a:r>
            <a:r>
              <a:rPr lang="de-DE" sz="1800" b="1" kern="100" dirty="0">
                <a:latin typeface="Calibri" panose="020F0502020204030204" pitchFamily="34" charset="0"/>
                <a:ea typeface="Calibri" panose="020F0502020204030204" pitchFamily="34" charset="0"/>
                <a:cs typeface="Times New Roman" panose="02020603050405020304" pitchFamily="18" charset="0"/>
              </a:rPr>
              <a:t>-Login über ORCID oder RUB </a:t>
            </a:r>
            <a:r>
              <a:rPr lang="de-DE" sz="1800" b="1" kern="100" dirty="0" err="1">
                <a:latin typeface="Calibri" panose="020F0502020204030204" pitchFamily="34" charset="0"/>
                <a:ea typeface="Calibri" panose="020F0502020204030204" pitchFamily="34" charset="0"/>
                <a:cs typeface="Times New Roman" panose="02020603050405020304" pitchFamily="18" charset="0"/>
              </a:rPr>
              <a:t>LoginID</a:t>
            </a:r>
            <a:br>
              <a:rPr lang="de-DE" sz="1800" kern="100" dirty="0">
                <a:latin typeface="Calibri" panose="020F0502020204030204" pitchFamily="34" charset="0"/>
                <a:ea typeface="Calibri" panose="020F0502020204030204" pitchFamily="34" charset="0"/>
                <a:cs typeface="Times New Roman" panose="02020603050405020304" pitchFamily="18" charset="0"/>
              </a:rPr>
            </a:br>
            <a:endParaRPr lang="de-DE" dirty="0"/>
          </a:p>
        </p:txBody>
      </p:sp>
      <p:sp>
        <p:nvSpPr>
          <p:cNvPr id="24580" name="Fußzeilenplatzhalter 3">
            <a:extLst>
              <a:ext uri="{FF2B5EF4-FFF2-40B4-BE49-F238E27FC236}">
                <a16:creationId xmlns:a16="http://schemas.microsoft.com/office/drawing/2014/main" id="{4D1150C0-0367-1661-0BF8-CEE8F8C6D232}"/>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24581" name="Foliennummernplatzhalter 4">
            <a:extLst>
              <a:ext uri="{FF2B5EF4-FFF2-40B4-BE49-F238E27FC236}">
                <a16:creationId xmlns:a16="http://schemas.microsoft.com/office/drawing/2014/main" id="{6D05883B-C235-1425-9342-A91D4214A665}"/>
              </a:ext>
            </a:extLst>
          </p:cNvPr>
          <p:cNvSpPr>
            <a:spLocks noGrp="1" noChangeArrowheads="1"/>
          </p:cNvSpPr>
          <p:nvPr>
            <p:ph type="sldNum" sz="quarter" idx="16"/>
          </p:nvPr>
        </p:nvSpPr>
        <p:spPr bwMode="auto">
          <a:xfrm>
            <a:off x="323850" y="4751388"/>
            <a:ext cx="252413" cy="107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1DB52C91-E5DA-4B20-A9BA-9852B40DD526}"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5</a:t>
            </a:fld>
            <a:r>
              <a:rPr lang="de-DE" altLang="de-DE" sz="900" dirty="0">
                <a:solidFill>
                  <a:schemeClr val="tx2"/>
                </a:solidFill>
                <a:latin typeface="Calibri" panose="020F0502020204030204" pitchFamily="34" charset="0"/>
                <a:cs typeface="Calibri" panose="020F0502020204030204" pitchFamily="34" charset="0"/>
              </a:rPr>
              <a:t> </a:t>
            </a:r>
          </a:p>
        </p:txBody>
      </p:sp>
      <p:sp>
        <p:nvSpPr>
          <p:cNvPr id="8" name="Freihandform: Form 7">
            <a:extLst>
              <a:ext uri="{FF2B5EF4-FFF2-40B4-BE49-F238E27FC236}">
                <a16:creationId xmlns:a16="http://schemas.microsoft.com/office/drawing/2014/main" id="{4CC3BDE2-2EE2-9221-D795-2E643BB6C51D}"/>
              </a:ext>
            </a:extLst>
          </p:cNvPr>
          <p:cNvSpPr/>
          <p:nvPr/>
        </p:nvSpPr>
        <p:spPr>
          <a:xfrm>
            <a:off x="1242412" y="1579563"/>
            <a:ext cx="2524125" cy="801687"/>
          </a:xfrm>
          <a:custGeom>
            <a:avLst/>
            <a:gdLst>
              <a:gd name="connsiteX0" fmla="*/ 260419 w 2523559"/>
              <a:gd name="connsiteY0" fmla="*/ 256737 h 800789"/>
              <a:gd name="connsiteX1" fmla="*/ 321379 w 2523559"/>
              <a:gd name="connsiteY1" fmla="*/ 759657 h 800789"/>
              <a:gd name="connsiteX2" fmla="*/ 877639 w 2523559"/>
              <a:gd name="connsiteY2" fmla="*/ 576777 h 800789"/>
              <a:gd name="connsiteX3" fmla="*/ 1167199 w 2523559"/>
              <a:gd name="connsiteY3" fmla="*/ 797757 h 800789"/>
              <a:gd name="connsiteX4" fmla="*/ 1418659 w 2523559"/>
              <a:gd name="connsiteY4" fmla="*/ 706317 h 800789"/>
              <a:gd name="connsiteX5" fmla="*/ 1433899 w 2523559"/>
              <a:gd name="connsiteY5" fmla="*/ 721557 h 800789"/>
              <a:gd name="connsiteX6" fmla="*/ 16579 w 2523559"/>
              <a:gd name="connsiteY6" fmla="*/ 20517 h 800789"/>
              <a:gd name="connsiteX7" fmla="*/ 2523559 w 2523559"/>
              <a:gd name="connsiteY7" fmla="*/ 172917 h 800789"/>
              <a:gd name="connsiteX8" fmla="*/ 2523559 w 2523559"/>
              <a:gd name="connsiteY8" fmla="*/ 172917 h 80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3559" h="800789">
                <a:moveTo>
                  <a:pt x="260419" y="256737"/>
                </a:moveTo>
                <a:cubicBezTo>
                  <a:pt x="239464" y="481527"/>
                  <a:pt x="218509" y="706317"/>
                  <a:pt x="321379" y="759657"/>
                </a:cubicBezTo>
                <a:cubicBezTo>
                  <a:pt x="424249" y="812997"/>
                  <a:pt x="736669" y="570427"/>
                  <a:pt x="877639" y="576777"/>
                </a:cubicBezTo>
                <a:cubicBezTo>
                  <a:pt x="1018609" y="583127"/>
                  <a:pt x="1077029" y="776167"/>
                  <a:pt x="1167199" y="797757"/>
                </a:cubicBezTo>
                <a:cubicBezTo>
                  <a:pt x="1257369" y="819347"/>
                  <a:pt x="1374209" y="719017"/>
                  <a:pt x="1418659" y="706317"/>
                </a:cubicBezTo>
                <a:cubicBezTo>
                  <a:pt x="1463109" y="693617"/>
                  <a:pt x="1433899" y="721557"/>
                  <a:pt x="1433899" y="721557"/>
                </a:cubicBezTo>
                <a:cubicBezTo>
                  <a:pt x="1200219" y="607257"/>
                  <a:pt x="-165031" y="111957"/>
                  <a:pt x="16579" y="20517"/>
                </a:cubicBezTo>
                <a:cubicBezTo>
                  <a:pt x="198189" y="-70923"/>
                  <a:pt x="2523559" y="172917"/>
                  <a:pt x="2523559" y="172917"/>
                </a:cubicBezTo>
                <a:lnTo>
                  <a:pt x="2523559" y="172917"/>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1200" dirty="0">
              <a:solidFill>
                <a:schemeClr val="tx2"/>
              </a:solidFill>
              <a:latin typeface="Calibri" panose="020F0502020204030204" pitchFamily="34" charset="0"/>
              <a:cs typeface="Calibri" panose="020F0502020204030204" pitchFamily="34" charset="0"/>
            </a:endParaRPr>
          </a:p>
        </p:txBody>
      </p:sp>
      <p:sp>
        <p:nvSpPr>
          <p:cNvPr id="9" name="Textfeld 8">
            <a:extLst>
              <a:ext uri="{FF2B5EF4-FFF2-40B4-BE49-F238E27FC236}">
                <a16:creationId xmlns:a16="http://schemas.microsoft.com/office/drawing/2014/main" id="{887996A3-FEE6-8F40-C18F-7055DA68B00B}"/>
              </a:ext>
            </a:extLst>
          </p:cNvPr>
          <p:cNvSpPr txBox="1"/>
          <p:nvPr/>
        </p:nvSpPr>
        <p:spPr>
          <a:xfrm>
            <a:off x="379413" y="815163"/>
            <a:ext cx="5112565" cy="478849"/>
          </a:xfrm>
          <a:prstGeom prst="rect">
            <a:avLst/>
          </a:prstGeom>
          <a:noFill/>
        </p:spPr>
        <p:txBody>
          <a:bodyPr wrap="square">
            <a:spAutoFit/>
          </a:bodyPr>
          <a:lstStyle/>
          <a:p>
            <a:pPr marL="228600" indent="-228600" eaLnBrk="1" fontAlgn="auto" hangingPunct="1">
              <a:lnSpc>
                <a:spcPct val="107000"/>
              </a:lnSpc>
              <a:spcBef>
                <a:spcPts val="0"/>
              </a:spcBef>
              <a:spcAft>
                <a:spcPts val="0"/>
              </a:spcAft>
              <a:buAutoNum type="arabicPeriod"/>
              <a:defRPr/>
            </a:pPr>
            <a:r>
              <a:rPr lang="de-DE" sz="1200" dirty="0">
                <a:solidFill>
                  <a:schemeClr val="tx2"/>
                </a:solidFill>
                <a:latin typeface="Calibri" panose="020F0502020204030204" pitchFamily="34" charset="0"/>
                <a:cs typeface="Calibri" panose="020F0502020204030204" pitchFamily="34" charset="0"/>
              </a:rPr>
              <a:t>Klicken Sie auf </a:t>
            </a:r>
            <a:r>
              <a:rPr lang="de-DE" sz="1200" b="1" dirty="0">
                <a:solidFill>
                  <a:schemeClr val="tx2"/>
                </a:solidFill>
                <a:latin typeface="Calibri" panose="020F0502020204030204" pitchFamily="34" charset="0"/>
                <a:cs typeface="Calibri" panose="020F0502020204030204" pitchFamily="34" charset="0"/>
              </a:rPr>
              <a:t>den “Login”- Button</a:t>
            </a:r>
            <a:r>
              <a:rPr lang="de-DE" sz="1200" dirty="0">
                <a:solidFill>
                  <a:schemeClr val="tx2"/>
                </a:solidFill>
                <a:latin typeface="Calibri" panose="020F0502020204030204" pitchFamily="34" charset="0"/>
                <a:cs typeface="Calibri" panose="020F0502020204030204" pitchFamily="34" charset="0"/>
              </a:rPr>
              <a:t> oben rechts auf der </a:t>
            </a:r>
            <a:r>
              <a:rPr lang="de-DE" sz="1200" dirty="0" err="1">
                <a:solidFill>
                  <a:schemeClr val="tx2"/>
                </a:solidFill>
                <a:latin typeface="Calibri" panose="020F0502020204030204" pitchFamily="34" charset="0"/>
                <a:cs typeface="Calibri" panose="020F0502020204030204" pitchFamily="34" charset="0"/>
              </a:rPr>
              <a:t>ReSeeD</a:t>
            </a:r>
            <a:r>
              <a:rPr lang="de-DE" sz="1200" dirty="0">
                <a:solidFill>
                  <a:schemeClr val="tx2"/>
                </a:solidFill>
                <a:latin typeface="Calibri" panose="020F0502020204030204" pitchFamily="34" charset="0"/>
                <a:cs typeface="Calibri" panose="020F0502020204030204" pitchFamily="34" charset="0"/>
              </a:rPr>
              <a:t>-Webseite.</a:t>
            </a:r>
          </a:p>
          <a:p>
            <a:pPr marL="228600" indent="-228600" eaLnBrk="1" fontAlgn="auto" hangingPunct="1">
              <a:lnSpc>
                <a:spcPct val="107000"/>
              </a:lnSpc>
              <a:spcBef>
                <a:spcPts val="0"/>
              </a:spcBef>
              <a:spcAft>
                <a:spcPts val="0"/>
              </a:spcAft>
              <a:buAutoNum type="arabicPeriod"/>
              <a:defRPr/>
            </a:pPr>
            <a:r>
              <a:rPr lang="de-DE" sz="1200" dirty="0">
                <a:solidFill>
                  <a:schemeClr val="tx2"/>
                </a:solidFill>
                <a:latin typeface="Calibri" panose="020F0502020204030204" pitchFamily="34" charset="0"/>
                <a:cs typeface="Calibri" panose="020F0502020204030204" pitchFamily="34" charset="0"/>
              </a:rPr>
              <a:t>Sind Sie bei der RUB angestellt?</a:t>
            </a:r>
          </a:p>
        </p:txBody>
      </p:sp>
      <p:cxnSp>
        <p:nvCxnSpPr>
          <p:cNvPr id="5" name="Gerade Verbindung mit Pfeil 4">
            <a:extLst>
              <a:ext uri="{FF2B5EF4-FFF2-40B4-BE49-F238E27FC236}">
                <a16:creationId xmlns:a16="http://schemas.microsoft.com/office/drawing/2014/main" id="{C7F113D6-B11D-7B96-E960-387A0169B022}"/>
              </a:ext>
            </a:extLst>
          </p:cNvPr>
          <p:cNvCxnSpPr/>
          <p:nvPr/>
        </p:nvCxnSpPr>
        <p:spPr>
          <a:xfrm>
            <a:off x="1583724" y="1275606"/>
            <a:ext cx="0" cy="526736"/>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1BA183E5-3D88-EF80-6A3B-769011643C8F}"/>
              </a:ext>
            </a:extLst>
          </p:cNvPr>
          <p:cNvCxnSpPr>
            <a:cxnSpLocks/>
          </p:cNvCxnSpPr>
          <p:nvPr/>
        </p:nvCxnSpPr>
        <p:spPr>
          <a:xfrm>
            <a:off x="2770703" y="1275606"/>
            <a:ext cx="0" cy="526736"/>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FEBF58CA-3E6C-8BA7-E010-111D4DB98102}"/>
              </a:ext>
            </a:extLst>
          </p:cNvPr>
          <p:cNvSpPr txBox="1"/>
          <p:nvPr/>
        </p:nvSpPr>
        <p:spPr>
          <a:xfrm>
            <a:off x="1316726" y="1358647"/>
            <a:ext cx="373857" cy="276999"/>
          </a:xfrm>
          <a:prstGeom prst="rect">
            <a:avLst/>
          </a:prstGeom>
          <a:noFill/>
        </p:spPr>
        <p:txBody>
          <a:bodyPr wrap="square" rtlCol="0">
            <a:spAutoFit/>
          </a:bodyPr>
          <a:lstStyle/>
          <a:p>
            <a:r>
              <a:rPr lang="de-DE" sz="1200" dirty="0">
                <a:solidFill>
                  <a:schemeClr val="tx2"/>
                </a:solidFill>
                <a:latin typeface="Calibri" panose="020F0502020204030204" pitchFamily="34" charset="0"/>
                <a:cs typeface="Calibri" panose="020F0502020204030204" pitchFamily="34" charset="0"/>
              </a:rPr>
              <a:t>Ja</a:t>
            </a:r>
          </a:p>
        </p:txBody>
      </p:sp>
      <p:sp>
        <p:nvSpPr>
          <p:cNvPr id="12" name="Textfeld 11">
            <a:extLst>
              <a:ext uri="{FF2B5EF4-FFF2-40B4-BE49-F238E27FC236}">
                <a16:creationId xmlns:a16="http://schemas.microsoft.com/office/drawing/2014/main" id="{330737AF-29CE-DDE4-4202-CDECB280E915}"/>
              </a:ext>
            </a:extLst>
          </p:cNvPr>
          <p:cNvSpPr txBox="1"/>
          <p:nvPr/>
        </p:nvSpPr>
        <p:spPr>
          <a:xfrm>
            <a:off x="2338657" y="1347614"/>
            <a:ext cx="576062" cy="276999"/>
          </a:xfrm>
          <a:prstGeom prst="rect">
            <a:avLst/>
          </a:prstGeom>
          <a:noFill/>
        </p:spPr>
        <p:txBody>
          <a:bodyPr wrap="square" rtlCol="0">
            <a:spAutoFit/>
          </a:bodyPr>
          <a:lstStyle/>
          <a:p>
            <a:r>
              <a:rPr lang="de-DE" sz="1200" dirty="0">
                <a:solidFill>
                  <a:schemeClr val="tx2"/>
                </a:solidFill>
                <a:latin typeface="Calibri" panose="020F0502020204030204" pitchFamily="34" charset="0"/>
                <a:cs typeface="Calibri" panose="020F0502020204030204" pitchFamily="34" charset="0"/>
              </a:rPr>
              <a:t>Nein</a:t>
            </a:r>
          </a:p>
        </p:txBody>
      </p:sp>
      <p:sp>
        <p:nvSpPr>
          <p:cNvPr id="14" name="Textfeld 13">
            <a:extLst>
              <a:ext uri="{FF2B5EF4-FFF2-40B4-BE49-F238E27FC236}">
                <a16:creationId xmlns:a16="http://schemas.microsoft.com/office/drawing/2014/main" id="{5A7F8F59-E110-90F9-B466-1A56FB873CD6}"/>
              </a:ext>
            </a:extLst>
          </p:cNvPr>
          <p:cNvSpPr txBox="1"/>
          <p:nvPr/>
        </p:nvSpPr>
        <p:spPr>
          <a:xfrm>
            <a:off x="1036316" y="1907489"/>
            <a:ext cx="1230332" cy="461665"/>
          </a:xfrm>
          <a:prstGeom prst="rect">
            <a:avLst/>
          </a:prstGeom>
          <a:noFill/>
        </p:spPr>
        <p:txBody>
          <a:bodyPr wrap="square" rtlCol="0">
            <a:spAutoFit/>
          </a:bodyPr>
          <a:lstStyle/>
          <a:p>
            <a:r>
              <a:rPr lang="de-DE" sz="1200" dirty="0">
                <a:solidFill>
                  <a:schemeClr val="tx2"/>
                </a:solidFill>
                <a:latin typeface="Calibri" panose="020F0502020204030204" pitchFamily="34" charset="0"/>
                <a:cs typeface="Calibri" panose="020F0502020204030204" pitchFamily="34" charset="0"/>
              </a:rPr>
              <a:t>die RUB-Login-ID verwenden</a:t>
            </a:r>
          </a:p>
        </p:txBody>
      </p:sp>
      <p:sp>
        <p:nvSpPr>
          <p:cNvPr id="15" name="Textfeld 14">
            <a:extLst>
              <a:ext uri="{FF2B5EF4-FFF2-40B4-BE49-F238E27FC236}">
                <a16:creationId xmlns:a16="http://schemas.microsoft.com/office/drawing/2014/main" id="{9F08CE35-CEBC-BF23-DF63-B2840ECC715B}"/>
              </a:ext>
            </a:extLst>
          </p:cNvPr>
          <p:cNvSpPr txBox="1"/>
          <p:nvPr/>
        </p:nvSpPr>
        <p:spPr>
          <a:xfrm>
            <a:off x="2326000" y="1909560"/>
            <a:ext cx="1352845" cy="461665"/>
          </a:xfrm>
          <a:prstGeom prst="rect">
            <a:avLst/>
          </a:prstGeom>
          <a:noFill/>
        </p:spPr>
        <p:txBody>
          <a:bodyPr wrap="square" rtlCol="0">
            <a:spAutoFit/>
          </a:bodyPr>
          <a:lstStyle/>
          <a:p>
            <a:r>
              <a:rPr lang="de-DE" sz="1200" dirty="0">
                <a:solidFill>
                  <a:schemeClr val="tx2"/>
                </a:solidFill>
                <a:latin typeface="Calibri" panose="020F0502020204030204" pitchFamily="34" charset="0"/>
                <a:cs typeface="Calibri" panose="020F0502020204030204" pitchFamily="34" charset="0"/>
              </a:rPr>
              <a:t>die ORCID-Option auswählen</a:t>
            </a:r>
          </a:p>
        </p:txBody>
      </p:sp>
      <p:cxnSp>
        <p:nvCxnSpPr>
          <p:cNvPr id="21" name="Gerade Verbindung mit Pfeil 20">
            <a:extLst>
              <a:ext uri="{FF2B5EF4-FFF2-40B4-BE49-F238E27FC236}">
                <a16:creationId xmlns:a16="http://schemas.microsoft.com/office/drawing/2014/main" id="{A1EEE37A-D4B1-0D4C-8DA5-61E6741A4A5B}"/>
              </a:ext>
            </a:extLst>
          </p:cNvPr>
          <p:cNvCxnSpPr/>
          <p:nvPr/>
        </p:nvCxnSpPr>
        <p:spPr>
          <a:xfrm>
            <a:off x="1605481" y="2624937"/>
            <a:ext cx="0" cy="526736"/>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9C168FA9-8F09-BC8F-C04E-AAB91B14090E}"/>
              </a:ext>
            </a:extLst>
          </p:cNvPr>
          <p:cNvSpPr txBox="1"/>
          <p:nvPr/>
        </p:nvSpPr>
        <p:spPr>
          <a:xfrm>
            <a:off x="228559" y="3296956"/>
            <a:ext cx="2095887" cy="461665"/>
          </a:xfrm>
          <a:prstGeom prst="rect">
            <a:avLst/>
          </a:prstGeom>
          <a:noFill/>
        </p:spPr>
        <p:txBody>
          <a:bodyPr wrap="square" rtlCol="0">
            <a:spAutoFit/>
          </a:bodyPr>
          <a:lstStyle/>
          <a:p>
            <a:r>
              <a:rPr lang="de-DE" sz="1200" dirty="0">
                <a:solidFill>
                  <a:schemeClr val="tx2"/>
                </a:solidFill>
                <a:latin typeface="Calibri" panose="020F0502020204030204" pitchFamily="34" charset="0"/>
                <a:cs typeface="Calibri" panose="020F0502020204030204" pitchFamily="34" charset="0"/>
              </a:rPr>
              <a:t>Sie werden zum </a:t>
            </a:r>
            <a:r>
              <a:rPr lang="de-DE" sz="1200" dirty="0" err="1">
                <a:solidFill>
                  <a:schemeClr val="tx2"/>
                </a:solidFill>
                <a:latin typeface="Calibri" panose="020F0502020204030204" pitchFamily="34" charset="0"/>
                <a:cs typeface="Calibri" panose="020F0502020204030204" pitchFamily="34" charset="0"/>
              </a:rPr>
              <a:t>Shibboleth</a:t>
            </a:r>
            <a:r>
              <a:rPr lang="de-DE" sz="1200" dirty="0">
                <a:solidFill>
                  <a:schemeClr val="tx2"/>
                </a:solidFill>
                <a:latin typeface="Calibri" panose="020F0502020204030204" pitchFamily="34" charset="0"/>
                <a:cs typeface="Calibri" panose="020F0502020204030204" pitchFamily="34" charset="0"/>
              </a:rPr>
              <a:t>-Login-Formular weitergeleitet.</a:t>
            </a:r>
          </a:p>
        </p:txBody>
      </p:sp>
      <p:cxnSp>
        <p:nvCxnSpPr>
          <p:cNvPr id="24" name="Gerade Verbindung mit Pfeil 23">
            <a:extLst>
              <a:ext uri="{FF2B5EF4-FFF2-40B4-BE49-F238E27FC236}">
                <a16:creationId xmlns:a16="http://schemas.microsoft.com/office/drawing/2014/main" id="{5A0E86D3-D64C-AFAD-143B-80D775AE1C9A}"/>
              </a:ext>
            </a:extLst>
          </p:cNvPr>
          <p:cNvCxnSpPr/>
          <p:nvPr/>
        </p:nvCxnSpPr>
        <p:spPr>
          <a:xfrm>
            <a:off x="2845740" y="2621078"/>
            <a:ext cx="0" cy="526736"/>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6" name="Textfeld 25">
            <a:extLst>
              <a:ext uri="{FF2B5EF4-FFF2-40B4-BE49-F238E27FC236}">
                <a16:creationId xmlns:a16="http://schemas.microsoft.com/office/drawing/2014/main" id="{6BB3293E-08CA-94B6-6112-23ACF298CCCE}"/>
              </a:ext>
            </a:extLst>
          </p:cNvPr>
          <p:cNvSpPr txBox="1"/>
          <p:nvPr/>
        </p:nvSpPr>
        <p:spPr>
          <a:xfrm>
            <a:off x="2338657" y="3296955"/>
            <a:ext cx="2095885" cy="461665"/>
          </a:xfrm>
          <a:prstGeom prst="rect">
            <a:avLst/>
          </a:prstGeom>
          <a:noFill/>
        </p:spPr>
        <p:txBody>
          <a:bodyPr wrap="square" rtlCol="0">
            <a:spAutoFit/>
          </a:bodyPr>
          <a:lstStyle/>
          <a:p>
            <a:r>
              <a:rPr lang="de-DE" sz="1200" dirty="0">
                <a:solidFill>
                  <a:schemeClr val="tx2"/>
                </a:solidFill>
                <a:latin typeface="Calibri" panose="020F0502020204030204" pitchFamily="34" charset="0"/>
                <a:cs typeface="Calibri" panose="020F0502020204030204" pitchFamily="34" charset="0"/>
              </a:rPr>
              <a:t>Sie werden zum ORCID-Login-Formular weitergeleitet.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A49E82-1CD0-D66B-B97B-096EDD600A61}"/>
              </a:ext>
            </a:extLst>
          </p:cNvPr>
          <p:cNvSpPr>
            <a:spLocks noGrp="1"/>
          </p:cNvSpPr>
          <p:nvPr>
            <p:ph type="title"/>
          </p:nvPr>
        </p:nvSpPr>
        <p:spPr/>
        <p:txBody>
          <a:bodyPr rtlCol="0">
            <a:noAutofit/>
          </a:bodyPr>
          <a:lstStyle/>
          <a:p>
            <a:pPr fontAlgn="auto">
              <a:spcBef>
                <a:spcPts val="0"/>
              </a:spcBef>
              <a:spcAft>
                <a:spcPts val="0"/>
              </a:spcAft>
              <a:defRPr/>
            </a:pPr>
            <a:r>
              <a:rPr lang="de-DE" sz="1800" b="1" kern="100" dirty="0">
                <a:latin typeface="Calibri" panose="020F0502020204030204" pitchFamily="34" charset="0"/>
                <a:ea typeface="Calibri" panose="020F0502020204030204" pitchFamily="34" charset="0"/>
                <a:cs typeface="Times New Roman" panose="02020603050405020304" pitchFamily="18" charset="0"/>
              </a:rPr>
              <a:t>Das User Dashboard</a:t>
            </a:r>
            <a:br>
              <a:rPr lang="de-DE" sz="1400" kern="100" dirty="0">
                <a:latin typeface="Calibri" panose="020F0502020204030204" pitchFamily="34" charset="0"/>
                <a:ea typeface="Calibri" panose="020F0502020204030204" pitchFamily="34" charset="0"/>
                <a:cs typeface="Times New Roman" panose="02020603050405020304" pitchFamily="18" charset="0"/>
              </a:rPr>
            </a:br>
            <a:endParaRPr lang="de-DE" sz="1400" dirty="0"/>
          </a:p>
        </p:txBody>
      </p:sp>
      <p:sp>
        <p:nvSpPr>
          <p:cNvPr id="3" name="Inhaltsplatzhalter 2">
            <a:extLst>
              <a:ext uri="{FF2B5EF4-FFF2-40B4-BE49-F238E27FC236}">
                <a16:creationId xmlns:a16="http://schemas.microsoft.com/office/drawing/2014/main" id="{779C8BB7-EB3D-FFA3-79EA-F4987CA421A0}"/>
              </a:ext>
            </a:extLst>
          </p:cNvPr>
          <p:cNvSpPr>
            <a:spLocks noGrp="1"/>
          </p:cNvSpPr>
          <p:nvPr>
            <p:ph idx="1"/>
          </p:nvPr>
        </p:nvSpPr>
        <p:spPr>
          <a:xfrm>
            <a:off x="468313" y="771550"/>
            <a:ext cx="5543550" cy="882130"/>
          </a:xfrm>
        </p:spPr>
        <p:txBody>
          <a:bodyPr/>
          <a:lstStyle/>
          <a:p>
            <a:pPr marL="171450" indent="-171450" fontAlgn="auto">
              <a:lnSpc>
                <a:spcPct val="150000"/>
              </a:lnSpc>
              <a:spcBef>
                <a:spcPts val="0"/>
              </a:spcBef>
              <a:spcAft>
                <a:spcPts val="0"/>
              </a:spcAft>
              <a:buFont typeface="Wingdings" panose="05000000000000000000" pitchFamily="2" charset="2"/>
              <a:buChar char="§"/>
              <a:tabLst>
                <a:tab pos="457200" algn="l"/>
              </a:tabLst>
              <a:defRPr/>
            </a:pPr>
            <a:r>
              <a:rPr lang="de-DE" sz="1200" b="0" dirty="0">
                <a:solidFill>
                  <a:schemeClr val="bg2"/>
                </a:solidFill>
                <a:latin typeface="Calibri" panose="020F0502020204030204" pitchFamily="34" charset="0"/>
                <a:cs typeface="Calibri" panose="020F0502020204030204" pitchFamily="34" charset="0"/>
              </a:rPr>
              <a:t>Das User Dashboard ist der Startpunkt für neue registrierte Nutzende.</a:t>
            </a:r>
          </a:p>
          <a:p>
            <a:pPr marL="171450" indent="-171450" fontAlgn="auto">
              <a:lnSpc>
                <a:spcPct val="150000"/>
              </a:lnSpc>
              <a:spcBef>
                <a:spcPts val="0"/>
              </a:spcBef>
              <a:spcAft>
                <a:spcPts val="0"/>
              </a:spcAft>
              <a:buFont typeface="Wingdings" panose="05000000000000000000" pitchFamily="2" charset="2"/>
              <a:buChar char="§"/>
              <a:tabLst>
                <a:tab pos="457200" algn="l"/>
              </a:tabLst>
              <a:defRPr/>
            </a:pPr>
            <a:r>
              <a:rPr lang="de-DE" sz="1200" b="0" dirty="0">
                <a:solidFill>
                  <a:schemeClr val="bg2"/>
                </a:solidFill>
                <a:latin typeface="Calibri" panose="020F0502020204030204" pitchFamily="34" charset="0"/>
                <a:cs typeface="Calibri" panose="020F0502020204030204" pitchFamily="34" charset="0"/>
              </a:rPr>
              <a:t>Es enthält Verlinkungen zu verschiedenen Funktionen.</a:t>
            </a:r>
          </a:p>
          <a:p>
            <a:pPr marL="171450" indent="-171450" fontAlgn="auto">
              <a:lnSpc>
                <a:spcPct val="150000"/>
              </a:lnSpc>
              <a:spcBef>
                <a:spcPts val="0"/>
              </a:spcBef>
              <a:spcAft>
                <a:spcPts val="0"/>
              </a:spcAft>
              <a:buFont typeface="Wingdings" panose="05000000000000000000" pitchFamily="2" charset="2"/>
              <a:buChar char="§"/>
              <a:tabLst>
                <a:tab pos="457200" algn="l"/>
              </a:tabLst>
              <a:defRPr/>
            </a:pPr>
            <a:r>
              <a:rPr lang="de-DE" sz="1200" b="0" dirty="0">
                <a:solidFill>
                  <a:schemeClr val="bg2"/>
                </a:solidFill>
                <a:latin typeface="Calibri" panose="020F0502020204030204" pitchFamily="34" charset="0"/>
                <a:cs typeface="Calibri" panose="020F0502020204030204" pitchFamily="34" charset="0"/>
              </a:rPr>
              <a:t>Es ermöglicht das Arbeiten an eigenen Datensätzen und Sammlungen.</a:t>
            </a:r>
          </a:p>
          <a:p>
            <a:pPr fontAlgn="auto">
              <a:lnSpc>
                <a:spcPct val="150000"/>
              </a:lnSpc>
              <a:spcBef>
                <a:spcPts val="0"/>
              </a:spcBef>
              <a:spcAft>
                <a:spcPts val="0"/>
              </a:spcAft>
              <a:tabLst>
                <a:tab pos="457200" algn="l"/>
              </a:tabLst>
              <a:defRPr/>
            </a:pPr>
            <a:endParaRPr lang="de-DE" sz="1200" b="0" dirty="0">
              <a:solidFill>
                <a:schemeClr val="bg2"/>
              </a:solidFill>
              <a:latin typeface="Calibri" panose="020F0502020204030204" pitchFamily="34" charset="0"/>
              <a:cs typeface="Calibri" panose="020F0502020204030204" pitchFamily="34" charset="0"/>
            </a:endParaRPr>
          </a:p>
        </p:txBody>
      </p:sp>
      <p:sp>
        <p:nvSpPr>
          <p:cNvPr id="25604" name="Fußzeilenplatzhalter 3">
            <a:extLst>
              <a:ext uri="{FF2B5EF4-FFF2-40B4-BE49-F238E27FC236}">
                <a16:creationId xmlns:a16="http://schemas.microsoft.com/office/drawing/2014/main" id="{9CC6FFF1-BEB9-3F16-1239-B2CB9F1562F4}"/>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25605" name="Foliennummernplatzhalter 4">
            <a:extLst>
              <a:ext uri="{FF2B5EF4-FFF2-40B4-BE49-F238E27FC236}">
                <a16:creationId xmlns:a16="http://schemas.microsoft.com/office/drawing/2014/main" id="{3E876024-D02A-13DA-871A-02BB31AEA5AA}"/>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E6979421-A86E-4254-BD7E-70F1EEDF8656}"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6</a:t>
            </a:fld>
            <a:r>
              <a:rPr lang="de-DE" altLang="de-DE" sz="900" dirty="0">
                <a:solidFill>
                  <a:schemeClr val="tx2"/>
                </a:solidFill>
                <a:latin typeface="Calibri" panose="020F0502020204030204" pitchFamily="34" charset="0"/>
                <a:cs typeface="Calibri" panose="020F0502020204030204" pitchFamily="34" charset="0"/>
              </a:rPr>
              <a:t> </a:t>
            </a:r>
          </a:p>
        </p:txBody>
      </p:sp>
      <p:sp>
        <p:nvSpPr>
          <p:cNvPr id="11" name="Textfeld 10">
            <a:extLst>
              <a:ext uri="{FF2B5EF4-FFF2-40B4-BE49-F238E27FC236}">
                <a16:creationId xmlns:a16="http://schemas.microsoft.com/office/drawing/2014/main" id="{0D898913-6979-4454-42A0-E416D983866C}"/>
              </a:ext>
            </a:extLst>
          </p:cNvPr>
          <p:cNvSpPr txBox="1"/>
          <p:nvPr/>
        </p:nvSpPr>
        <p:spPr>
          <a:xfrm>
            <a:off x="576263" y="1707654"/>
            <a:ext cx="4427785" cy="617733"/>
          </a:xfrm>
          <a:prstGeom prst="rect">
            <a:avLst/>
          </a:prstGeom>
          <a:noFill/>
        </p:spPr>
        <p:txBody>
          <a:bodyPr wrap="square" rtlCol="0">
            <a:spAutoFit/>
          </a:bodyPr>
          <a:lstStyle/>
          <a:p>
            <a:pPr marL="228600" indent="-228600" fontAlgn="auto">
              <a:lnSpc>
                <a:spcPct val="150000"/>
              </a:lnSpc>
              <a:spcBef>
                <a:spcPts val="0"/>
              </a:spcBef>
              <a:spcAft>
                <a:spcPts val="0"/>
              </a:spcAft>
              <a:buAutoNum type="arabicPeriod"/>
              <a:tabLst>
                <a:tab pos="457200" algn="l"/>
              </a:tabLst>
              <a:defRPr/>
            </a:pPr>
            <a:r>
              <a:rPr lang="de-DE" sz="1200" b="0" dirty="0">
                <a:solidFill>
                  <a:schemeClr val="tx2"/>
                </a:solidFill>
                <a:latin typeface="Calibri" panose="020F0502020204030204" pitchFamily="34" charset="0"/>
                <a:cs typeface="Calibri" panose="020F0502020204030204" pitchFamily="34" charset="0"/>
              </a:rPr>
              <a:t>Klicken Sie auf Ihren Nutzernamen oben rechts auf der Kopfzeile </a:t>
            </a:r>
          </a:p>
          <a:p>
            <a:pPr marL="228600" indent="-228600" fontAlgn="auto">
              <a:lnSpc>
                <a:spcPct val="150000"/>
              </a:lnSpc>
              <a:spcBef>
                <a:spcPts val="0"/>
              </a:spcBef>
              <a:spcAft>
                <a:spcPts val="0"/>
              </a:spcAft>
              <a:buAutoNum type="arabicPeriod"/>
              <a:tabLst>
                <a:tab pos="457200" algn="l"/>
              </a:tabLst>
              <a:defRPr/>
            </a:pPr>
            <a:r>
              <a:rPr lang="de-DE" sz="1200" b="0" dirty="0">
                <a:solidFill>
                  <a:schemeClr val="tx2"/>
                </a:solidFill>
                <a:latin typeface="Calibri" panose="020F0502020204030204" pitchFamily="34" charset="0"/>
                <a:cs typeface="Calibri" panose="020F0502020204030204" pitchFamily="34" charset="0"/>
              </a:rPr>
              <a:t>Wählen Sie im Drop-Down-Menü “</a:t>
            </a:r>
            <a:r>
              <a:rPr lang="de-DE" sz="1200" dirty="0">
                <a:solidFill>
                  <a:schemeClr val="tx2"/>
                </a:solidFill>
                <a:latin typeface="Calibri" panose="020F0502020204030204" pitchFamily="34" charset="0"/>
                <a:cs typeface="Calibri" panose="020F0502020204030204" pitchFamily="34" charset="0"/>
              </a:rPr>
              <a:t>Dashboard</a:t>
            </a:r>
            <a:r>
              <a:rPr lang="de-DE" sz="1200" b="0" dirty="0">
                <a:solidFill>
                  <a:schemeClr val="tx2"/>
                </a:solidFill>
                <a:latin typeface="Calibri" panose="020F0502020204030204" pitchFamily="34" charset="0"/>
                <a:cs typeface="Calibri" panose="020F0502020204030204" pitchFamily="34" charset="0"/>
              </a:rPr>
              <a:t>” aus.</a:t>
            </a:r>
            <a:endParaRPr lang="de-DE" sz="1200" b="0" kern="100" dirty="0">
              <a:solidFill>
                <a:schemeClr val="tx2"/>
              </a:solidFill>
              <a:latin typeface="Calibri" panose="020F0502020204030204" pitchFamily="34" charset="0"/>
              <a:ea typeface="Verdana" panose="020B0604030504040204" pitchFamily="34" charset="0"/>
              <a:cs typeface="Calibri" panose="020F0502020204030204" pitchFamily="34" charset="0"/>
            </a:endParaRPr>
          </a:p>
        </p:txBody>
      </p:sp>
      <p:pic>
        <p:nvPicPr>
          <p:cNvPr id="9" name="Grafik 8">
            <a:extLst>
              <a:ext uri="{FF2B5EF4-FFF2-40B4-BE49-F238E27FC236}">
                <a16:creationId xmlns:a16="http://schemas.microsoft.com/office/drawing/2014/main" id="{16983410-C285-5C64-30BD-A56A6421EA86}"/>
              </a:ext>
            </a:extLst>
          </p:cNvPr>
          <p:cNvPicPr>
            <a:picLocks noChangeAspect="1"/>
          </p:cNvPicPr>
          <p:nvPr/>
        </p:nvPicPr>
        <p:blipFill>
          <a:blip r:embed="rId2"/>
          <a:stretch>
            <a:fillRect/>
          </a:stretch>
        </p:blipFill>
        <p:spPr>
          <a:xfrm>
            <a:off x="1042221" y="2504789"/>
            <a:ext cx="6554115" cy="1867161"/>
          </a:xfrm>
          <a:prstGeom prst="rect">
            <a:avLst/>
          </a:prstGeom>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platzhalter 2">
            <a:extLst>
              <a:ext uri="{FF2B5EF4-FFF2-40B4-BE49-F238E27FC236}">
                <a16:creationId xmlns:a16="http://schemas.microsoft.com/office/drawing/2014/main" id="{8EA87723-C236-2B86-0D04-9BCFE394DBE6}"/>
              </a:ext>
            </a:extLst>
          </p:cNvPr>
          <p:cNvSpPr>
            <a:spLocks noGrp="1" noChangeArrowheads="1"/>
          </p:cNvSpPr>
          <p:nvPr>
            <p:ph type="body" sz="quarter" idx="10"/>
          </p:nvPr>
        </p:nvSpPr>
        <p:spPr bwMode="auto">
          <a:xfrm>
            <a:off x="611560" y="1851670"/>
            <a:ext cx="8280151" cy="1439863"/>
          </a:xfrm>
        </p:spPr>
        <p:txBody>
          <a:bodyPr wrap="square" numCol="1" compatLnSpc="1">
            <a:prstTxWarp prst="textNoShape">
              <a:avLst/>
            </a:prstTxWarp>
          </a:bodyPr>
          <a:lstStyle/>
          <a:p>
            <a:r>
              <a:rPr lang="de-DE" altLang="de-DE" dirty="0">
                <a:latin typeface="Calibri" panose="020F0502020204030204" pitchFamily="34" charset="0"/>
                <a:cs typeface="Calibri" panose="020F0502020204030204" pitchFamily="34" charset="0"/>
              </a:rPr>
              <a:t>Neue Sammlung hinzufügen</a:t>
            </a:r>
          </a:p>
        </p:txBody>
      </p:sp>
    </p:spTree>
    <p:extLst>
      <p:ext uri="{BB962C8B-B14F-4D97-AF65-F5344CB8AC3E}">
        <p14:creationId xmlns:p14="http://schemas.microsoft.com/office/powerpoint/2010/main" val="2891973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F127A2-2BBA-017F-1CD9-4B6CC2AFFF54}"/>
              </a:ext>
            </a:extLst>
          </p:cNvPr>
          <p:cNvSpPr>
            <a:spLocks noGrp="1"/>
          </p:cNvSpPr>
          <p:nvPr>
            <p:ph type="title"/>
          </p:nvPr>
        </p:nvSpPr>
        <p:spPr/>
        <p:txBody>
          <a:bodyPr rtlCol="0">
            <a:noAutofit/>
          </a:bodyPr>
          <a:lstStyle/>
          <a:p>
            <a:pPr fontAlgn="auto">
              <a:spcBef>
                <a:spcPts val="0"/>
              </a:spcBef>
              <a:spcAft>
                <a:spcPts val="0"/>
              </a:spcAft>
              <a:defRPr/>
            </a:pPr>
            <a:r>
              <a:rPr lang="de-DE" sz="1800" b="1" kern="100" dirty="0">
                <a:latin typeface="Calibri" panose="020F0502020204030204" pitchFamily="34" charset="0"/>
                <a:ea typeface="Calibri" panose="020F0502020204030204" pitchFamily="34" charset="0"/>
                <a:cs typeface="Times New Roman" panose="02020603050405020304" pitchFamily="18" charset="0"/>
              </a:rPr>
              <a:t>Neue Sammlung hinzufügen</a:t>
            </a:r>
            <a:endParaRPr lang="de-DE" sz="1800" b="1" dirty="0"/>
          </a:p>
        </p:txBody>
      </p:sp>
      <p:sp>
        <p:nvSpPr>
          <p:cNvPr id="3" name="Inhaltsplatzhalter 2">
            <a:extLst>
              <a:ext uri="{FF2B5EF4-FFF2-40B4-BE49-F238E27FC236}">
                <a16:creationId xmlns:a16="http://schemas.microsoft.com/office/drawing/2014/main" id="{D77473C2-7D6B-46CD-5C40-4756A25CB47E}"/>
              </a:ext>
            </a:extLst>
          </p:cNvPr>
          <p:cNvSpPr>
            <a:spLocks noGrp="1"/>
          </p:cNvSpPr>
          <p:nvPr>
            <p:ph idx="1"/>
          </p:nvPr>
        </p:nvSpPr>
        <p:spPr>
          <a:xfrm>
            <a:off x="468313" y="788838"/>
            <a:ext cx="4895775" cy="3367088"/>
          </a:xfrm>
        </p:spPr>
        <p:txBody>
          <a:bodyPr/>
          <a:lstStyle/>
          <a:p>
            <a:pPr fontAlgn="auto">
              <a:lnSpc>
                <a:spcPct val="100000"/>
              </a:lnSpc>
              <a:spcBef>
                <a:spcPts val="0"/>
              </a:spcBef>
              <a:spcAft>
                <a:spcPts val="0"/>
              </a:spcAft>
              <a:tabLst>
                <a:tab pos="457200" algn="l"/>
              </a:tabLst>
              <a:defRPr/>
            </a:pPr>
            <a:endParaRPr lang="de-DE" sz="1400" b="0" kern="100" dirty="0">
              <a:solidFill>
                <a:schemeClr val="tx1"/>
              </a:solidFill>
              <a:highlight>
                <a:srgbClr val="000000"/>
              </a:highlight>
              <a:latin typeface="Calibri" panose="020F0502020204030204" pitchFamily="34" charset="0"/>
              <a:ea typeface="Calibri" panose="020F0502020204030204" pitchFamily="34" charset="0"/>
              <a:cs typeface="Calibri" panose="020F0502020204030204" pitchFamily="34" charset="0"/>
            </a:endParaRPr>
          </a:p>
          <a:p>
            <a:pPr marL="342000" indent="-342000" fontAlgn="auto">
              <a:lnSpc>
                <a:spcPct val="150000"/>
              </a:lnSpc>
              <a:spcBef>
                <a:spcPts val="0"/>
              </a:spcBef>
              <a:spcAft>
                <a:spcPts val="0"/>
              </a:spcAft>
              <a:buFont typeface="+mj-lt"/>
              <a:buAutoNum type="arabicPeriod"/>
              <a:tabLst>
                <a:tab pos="457200" algn="l"/>
              </a:tabLst>
              <a:defRPr/>
            </a:pPr>
            <a:r>
              <a:rPr lang="de-DE" sz="1400" b="0" dirty="0">
                <a:latin typeface="Calibri" panose="020F0502020204030204" pitchFamily="34" charset="0"/>
                <a:cs typeface="Calibri" panose="020F0502020204030204" pitchFamily="34" charset="0"/>
              </a:rPr>
              <a:t>Klicken Sie beim User Dashboard auf </a:t>
            </a:r>
            <a:r>
              <a:rPr lang="de-DE" sz="1400" dirty="0">
                <a:latin typeface="Calibri" panose="020F0502020204030204" pitchFamily="34" charset="0"/>
                <a:cs typeface="Calibri" panose="020F0502020204030204" pitchFamily="34" charset="0"/>
              </a:rPr>
              <a:t>“Collections” </a:t>
            </a:r>
            <a:r>
              <a:rPr lang="de-DE" sz="1400" b="0" dirty="0">
                <a:latin typeface="Calibri" panose="020F0502020204030204" pitchFamily="34" charset="0"/>
                <a:cs typeface="Calibri" panose="020F0502020204030204" pitchFamily="34" charset="0"/>
              </a:rPr>
              <a:t>links auf der grauen Seitenleiste.</a:t>
            </a:r>
          </a:p>
          <a:p>
            <a:pPr marL="342000" indent="-342000" fontAlgn="auto">
              <a:lnSpc>
                <a:spcPct val="150000"/>
              </a:lnSpc>
              <a:spcBef>
                <a:spcPts val="0"/>
              </a:spcBef>
              <a:spcAft>
                <a:spcPts val="0"/>
              </a:spcAft>
              <a:buFont typeface="+mj-lt"/>
              <a:buAutoNum type="arabicPeriod"/>
              <a:tabLst>
                <a:tab pos="457200" algn="l"/>
              </a:tabLst>
              <a:defRPr/>
            </a:pPr>
            <a:r>
              <a:rPr lang="de-DE" sz="1400" b="0" dirty="0">
                <a:latin typeface="Calibri" panose="020F0502020204030204" pitchFamily="34" charset="0"/>
                <a:cs typeface="Calibri" panose="020F0502020204030204" pitchFamily="34" charset="0"/>
              </a:rPr>
              <a:t>Klicken Sie dann auf den blauen Button </a:t>
            </a:r>
            <a:r>
              <a:rPr lang="de-DE" sz="1400" dirty="0">
                <a:latin typeface="Calibri" panose="020F0502020204030204" pitchFamily="34" charset="0"/>
                <a:cs typeface="Calibri" panose="020F0502020204030204" pitchFamily="34" charset="0"/>
              </a:rPr>
              <a:t>“ADD NEW COLLECTIONS”</a:t>
            </a:r>
            <a:r>
              <a:rPr lang="de-DE" sz="1400" b="0" dirty="0">
                <a:latin typeface="Calibri" panose="020F0502020204030204" pitchFamily="34" charset="0"/>
                <a:cs typeface="Calibri" panose="020F0502020204030204" pitchFamily="34" charset="0"/>
              </a:rPr>
              <a:t>.</a:t>
            </a:r>
          </a:p>
          <a:p>
            <a:pPr marL="342000" indent="-342000" fontAlgn="auto">
              <a:lnSpc>
                <a:spcPct val="150000"/>
              </a:lnSpc>
              <a:spcBef>
                <a:spcPts val="0"/>
              </a:spcBef>
              <a:spcAft>
                <a:spcPts val="0"/>
              </a:spcAft>
              <a:buFont typeface="+mj-lt"/>
              <a:buAutoNum type="arabicPeriod"/>
              <a:tabLst>
                <a:tab pos="457200" algn="l"/>
              </a:tabLst>
              <a:defRPr/>
            </a:pPr>
            <a:r>
              <a:rPr lang="de-DE" sz="1400" b="0" kern="100" dirty="0">
                <a:latin typeface="Calibri" panose="020F0502020204030204" pitchFamily="34" charset="0"/>
                <a:ea typeface="Calibri" panose="020F0502020204030204" pitchFamily="34" charset="0"/>
                <a:cs typeface="Calibri" panose="020F0502020204030204" pitchFamily="34" charset="0"/>
              </a:rPr>
              <a:t>Füllen Sie </a:t>
            </a:r>
            <a:r>
              <a:rPr lang="de-DE" sz="1400" kern="100" dirty="0">
                <a:latin typeface="Calibri" panose="020F0502020204030204" pitchFamily="34" charset="0"/>
                <a:ea typeface="Calibri" panose="020F0502020204030204" pitchFamily="34" charset="0"/>
                <a:cs typeface="Calibri" panose="020F0502020204030204" pitchFamily="34" charset="0"/>
              </a:rPr>
              <a:t>d</a:t>
            </a:r>
            <a:r>
              <a:rPr lang="de-DE" sz="1400" dirty="0">
                <a:latin typeface="Calibri" panose="020F0502020204030204" pitchFamily="34" charset="0"/>
                <a:cs typeface="Calibri" panose="020F0502020204030204" pitchFamily="34" charset="0"/>
              </a:rPr>
              <a:t>as Formular “New User Collection” </a:t>
            </a:r>
            <a:r>
              <a:rPr lang="de-DE" sz="1400" b="0" dirty="0">
                <a:latin typeface="Calibri" panose="020F0502020204030204" pitchFamily="34" charset="0"/>
                <a:cs typeface="Calibri" panose="020F0502020204030204" pitchFamily="34" charset="0"/>
              </a:rPr>
              <a:t>aus.</a:t>
            </a:r>
          </a:p>
          <a:p>
            <a:pPr marL="342000" indent="-342000" fontAlgn="auto">
              <a:lnSpc>
                <a:spcPct val="150000"/>
              </a:lnSpc>
              <a:spcBef>
                <a:spcPts val="0"/>
              </a:spcBef>
              <a:spcAft>
                <a:spcPts val="0"/>
              </a:spcAft>
              <a:buFont typeface="+mj-lt"/>
              <a:buAutoNum type="arabicPeriod"/>
              <a:tabLst>
                <a:tab pos="457200" algn="l"/>
              </a:tabLst>
              <a:defRPr/>
            </a:pPr>
            <a:r>
              <a:rPr lang="de-DE" sz="1400" b="0" dirty="0">
                <a:latin typeface="Calibri" panose="020F0502020204030204" pitchFamily="34" charset="0"/>
                <a:cs typeface="Calibri" panose="020F0502020204030204" pitchFamily="34" charset="0"/>
              </a:rPr>
              <a:t>Um </a:t>
            </a:r>
            <a:r>
              <a:rPr lang="de-DE" sz="1400" dirty="0">
                <a:latin typeface="Calibri" panose="020F0502020204030204" pitchFamily="34" charset="0"/>
                <a:cs typeface="Calibri" panose="020F0502020204030204" pitchFamily="34" charset="0"/>
              </a:rPr>
              <a:t>zusätzliche Metadaten</a:t>
            </a:r>
            <a:r>
              <a:rPr lang="de-DE" sz="1400" b="0" dirty="0">
                <a:latin typeface="Calibri" panose="020F0502020204030204" pitchFamily="34" charset="0"/>
                <a:cs typeface="Calibri" panose="020F0502020204030204" pitchFamily="34" charset="0"/>
              </a:rPr>
              <a:t> zu Ihrer neuen Sammlung anzugeben, klicken Sie auf den schwarzen Button </a:t>
            </a:r>
            <a:r>
              <a:rPr lang="de-DE" sz="1400" dirty="0">
                <a:latin typeface="Calibri" panose="020F0502020204030204" pitchFamily="34" charset="0"/>
                <a:cs typeface="Calibri" panose="020F0502020204030204" pitchFamily="34" charset="0"/>
              </a:rPr>
              <a:t>“ADDITIONAL FIELDS” </a:t>
            </a:r>
            <a:r>
              <a:rPr lang="de-DE" sz="1400" b="0" dirty="0">
                <a:latin typeface="Calibri" panose="020F0502020204030204" pitchFamily="34" charset="0"/>
                <a:cs typeface="Calibri" panose="020F0502020204030204" pitchFamily="34" charset="0"/>
              </a:rPr>
              <a:t>.</a:t>
            </a:r>
          </a:p>
          <a:p>
            <a:pPr marL="342000" indent="-342000" fontAlgn="auto">
              <a:lnSpc>
                <a:spcPct val="150000"/>
              </a:lnSpc>
              <a:spcBef>
                <a:spcPts val="0"/>
              </a:spcBef>
              <a:spcAft>
                <a:spcPts val="0"/>
              </a:spcAft>
              <a:buFont typeface="+mj-lt"/>
              <a:buAutoNum type="arabicPeriod"/>
              <a:tabLst>
                <a:tab pos="457200" algn="l"/>
              </a:tabLst>
              <a:defRPr/>
            </a:pPr>
            <a:r>
              <a:rPr lang="de-DE" sz="1400" b="0" dirty="0">
                <a:latin typeface="Calibri" panose="020F0502020204030204" pitchFamily="34" charset="0"/>
                <a:cs typeface="Calibri" panose="020F0502020204030204" pitchFamily="34" charset="0"/>
              </a:rPr>
              <a:t>Wenn Sie fertig sind, klicken Sie auf den blauen Button </a:t>
            </a:r>
            <a:r>
              <a:rPr lang="de-DE" sz="1400" dirty="0">
                <a:latin typeface="Calibri" panose="020F0502020204030204" pitchFamily="34" charset="0"/>
                <a:cs typeface="Calibri" panose="020F0502020204030204" pitchFamily="34" charset="0"/>
              </a:rPr>
              <a:t>“SAVE”</a:t>
            </a:r>
            <a:endParaRPr lang="de-DE" sz="1400" kern="100" dirty="0">
              <a:latin typeface="Calibri" panose="020F0502020204030204" pitchFamily="34" charset="0"/>
              <a:ea typeface="Calibri" panose="020F0502020204030204" pitchFamily="34" charset="0"/>
              <a:cs typeface="Calibri" panose="020F0502020204030204" pitchFamily="34" charset="0"/>
            </a:endParaRPr>
          </a:p>
          <a:p>
            <a:pPr marL="342000" indent="-342000" fontAlgn="auto">
              <a:lnSpc>
                <a:spcPct val="150000"/>
              </a:lnSpc>
              <a:spcBef>
                <a:spcPts val="0"/>
              </a:spcBef>
              <a:spcAft>
                <a:spcPts val="0"/>
              </a:spcAft>
              <a:tabLst>
                <a:tab pos="457200" algn="l"/>
              </a:tabLst>
              <a:defRPr/>
            </a:pPr>
            <a:endParaRPr lang="de-DE" sz="1400" b="0" kern="100" dirty="0">
              <a:latin typeface="Calibri" panose="020F0502020204030204" pitchFamily="34" charset="0"/>
              <a:ea typeface="Calibri" panose="020F0502020204030204" pitchFamily="34" charset="0"/>
              <a:cs typeface="Times New Roman" panose="02020603050405020304" pitchFamily="18" charset="0"/>
            </a:endParaRPr>
          </a:p>
          <a:p>
            <a:pPr marL="342000" indent="-342000" fontAlgn="auto">
              <a:lnSpc>
                <a:spcPct val="150000"/>
              </a:lnSpc>
              <a:spcBef>
                <a:spcPts val="0"/>
              </a:spcBef>
              <a:spcAft>
                <a:spcPts val="0"/>
              </a:spcAft>
              <a:buFont typeface="+mj-lt"/>
              <a:buAutoNum type="arabicPeriod"/>
              <a:tabLst>
                <a:tab pos="457200" algn="l"/>
              </a:tabLst>
              <a:defRPr/>
            </a:pPr>
            <a:endParaRPr lang="de-DE" sz="1400" b="0" kern="100" dirty="0">
              <a:latin typeface="Calibri" panose="020F0502020204030204" pitchFamily="34" charset="0"/>
              <a:ea typeface="Calibri" panose="020F0502020204030204" pitchFamily="34" charset="0"/>
              <a:cs typeface="Times New Roman" panose="02020603050405020304" pitchFamily="18" charset="0"/>
            </a:endParaRPr>
          </a:p>
          <a:p>
            <a:pPr marL="342000" indent="-342000" fontAlgn="auto">
              <a:lnSpc>
                <a:spcPct val="150000"/>
              </a:lnSpc>
              <a:spcBef>
                <a:spcPts val="0"/>
              </a:spcBef>
              <a:spcAft>
                <a:spcPts val="0"/>
              </a:spcAft>
              <a:buFont typeface="+mj-lt"/>
              <a:buAutoNum type="arabicPeriod"/>
              <a:tabLst>
                <a:tab pos="457200" algn="l"/>
              </a:tabLst>
              <a:defRPr/>
            </a:pPr>
            <a:endParaRPr lang="de-DE" sz="1400" b="0" kern="100" dirty="0">
              <a:latin typeface="Calibri" panose="020F0502020204030204" pitchFamily="34" charset="0"/>
              <a:ea typeface="Calibri" panose="020F0502020204030204" pitchFamily="34" charset="0"/>
              <a:cs typeface="Times New Roman" panose="02020603050405020304" pitchFamily="18" charset="0"/>
            </a:endParaRPr>
          </a:p>
          <a:p>
            <a:pPr marL="342000" indent="-342000" fontAlgn="auto">
              <a:lnSpc>
                <a:spcPct val="150000"/>
              </a:lnSpc>
              <a:spcBef>
                <a:spcPts val="0"/>
              </a:spcBef>
              <a:spcAft>
                <a:spcPts val="0"/>
              </a:spcAft>
              <a:defRPr/>
            </a:pPr>
            <a:endParaRPr lang="de-DE" sz="1400" b="0" dirty="0"/>
          </a:p>
        </p:txBody>
      </p:sp>
      <p:sp>
        <p:nvSpPr>
          <p:cNvPr id="26628" name="Fußzeilenplatzhalter 3">
            <a:extLst>
              <a:ext uri="{FF2B5EF4-FFF2-40B4-BE49-F238E27FC236}">
                <a16:creationId xmlns:a16="http://schemas.microsoft.com/office/drawing/2014/main" id="{674F40A4-0084-6089-CA93-62C4C93F1126}"/>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dirty="0" err="1">
                <a:solidFill>
                  <a:schemeClr val="tx2"/>
                </a:solidFill>
                <a:latin typeface="Calibri" panose="020F0502020204030204" pitchFamily="34" charset="0"/>
                <a:cs typeface="Calibri" panose="020F0502020204030204" pitchFamily="34" charset="0"/>
              </a:rPr>
              <a:t>ReSeeD</a:t>
            </a:r>
            <a:r>
              <a:rPr lang="de-DE" altLang="de-DE" sz="900" dirty="0">
                <a:solidFill>
                  <a:schemeClr val="tx2"/>
                </a:solidFill>
                <a:latin typeface="Calibri" panose="020F0502020204030204" pitchFamily="34" charset="0"/>
                <a:cs typeface="Calibri" panose="020F0502020204030204" pitchFamily="34" charset="0"/>
              </a:rPr>
              <a:t> Tutorial</a:t>
            </a:r>
          </a:p>
        </p:txBody>
      </p:sp>
      <p:sp>
        <p:nvSpPr>
          <p:cNvPr id="26629" name="Foliennummernplatzhalter 4">
            <a:extLst>
              <a:ext uri="{FF2B5EF4-FFF2-40B4-BE49-F238E27FC236}">
                <a16:creationId xmlns:a16="http://schemas.microsoft.com/office/drawing/2014/main" id="{B036C941-6F13-0951-2476-CE7F063F897B}"/>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D937B424-06C6-436E-B0DB-76BA13A6997A}"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8</a:t>
            </a:fld>
            <a:r>
              <a:rPr lang="de-DE" altLang="de-DE" sz="900" dirty="0">
                <a:solidFill>
                  <a:schemeClr val="tx2"/>
                </a:solidFill>
                <a:latin typeface="Calibri" panose="020F0502020204030204" pitchFamily="34" charset="0"/>
                <a:cs typeface="Calibri" panose="020F0502020204030204" pitchFamily="34" charset="0"/>
              </a:rPr>
              <a:t> </a:t>
            </a:r>
          </a:p>
        </p:txBody>
      </p:sp>
      <p:pic>
        <p:nvPicPr>
          <p:cNvPr id="6" name="Grafik 5">
            <a:extLst>
              <a:ext uri="{FF2B5EF4-FFF2-40B4-BE49-F238E27FC236}">
                <a16:creationId xmlns:a16="http://schemas.microsoft.com/office/drawing/2014/main" id="{1DEF3C01-E0F3-60D9-8491-AD368D49CAE9}"/>
              </a:ext>
            </a:extLst>
          </p:cNvPr>
          <p:cNvPicPr>
            <a:picLocks noChangeAspect="1"/>
          </p:cNvPicPr>
          <p:nvPr/>
        </p:nvPicPr>
        <p:blipFill>
          <a:blip r:embed="rId2"/>
          <a:stretch>
            <a:fillRect/>
          </a:stretch>
        </p:blipFill>
        <p:spPr>
          <a:xfrm>
            <a:off x="5436096" y="395288"/>
            <a:ext cx="2781443" cy="1854295"/>
          </a:xfrm>
          <a:prstGeom prst="rect">
            <a:avLst/>
          </a:prstGeom>
        </p:spPr>
      </p:pic>
      <p:pic>
        <p:nvPicPr>
          <p:cNvPr id="14" name="Grafik 13">
            <a:extLst>
              <a:ext uri="{FF2B5EF4-FFF2-40B4-BE49-F238E27FC236}">
                <a16:creationId xmlns:a16="http://schemas.microsoft.com/office/drawing/2014/main" id="{EE86F29B-7EF9-92D8-4F0A-E9D68DC46DD7}"/>
              </a:ext>
            </a:extLst>
          </p:cNvPr>
          <p:cNvPicPr>
            <a:picLocks noChangeAspect="1"/>
          </p:cNvPicPr>
          <p:nvPr/>
        </p:nvPicPr>
        <p:blipFill>
          <a:blip r:embed="rId3"/>
          <a:stretch>
            <a:fillRect/>
          </a:stretch>
        </p:blipFill>
        <p:spPr>
          <a:xfrm>
            <a:off x="5435519" y="2281746"/>
            <a:ext cx="2782020" cy="19839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FE3E0C6-D81F-8DFC-FC96-9EA7E4AE044E}"/>
              </a:ext>
            </a:extLst>
          </p:cNvPr>
          <p:cNvSpPr>
            <a:spLocks noGrp="1"/>
          </p:cNvSpPr>
          <p:nvPr>
            <p:ph type="body" sz="quarter" idx="10"/>
          </p:nvPr>
        </p:nvSpPr>
        <p:spPr>
          <a:xfrm>
            <a:off x="143508" y="1275606"/>
            <a:ext cx="8856984" cy="1439863"/>
          </a:xfrm>
        </p:spPr>
        <p:txBody>
          <a:bodyPr/>
          <a:lstStyle/>
          <a:p>
            <a:pPr marL="685800" indent="-685800">
              <a:buFont typeface="Arial" panose="020B0604020202020204" pitchFamily="34" charset="0"/>
              <a:buChar char="•"/>
            </a:pPr>
            <a:r>
              <a:rPr lang="de-DE" sz="4400" b="1" dirty="0">
                <a:latin typeface="Calibri" panose="020F0502020204030204" pitchFamily="34" charset="0"/>
                <a:cs typeface="Calibri" panose="020F0502020204030204" pitchFamily="34" charset="0"/>
              </a:rPr>
              <a:t>Neuen Datensatz hinzufügen</a:t>
            </a:r>
          </a:p>
          <a:p>
            <a:pPr marL="685800" indent="-685800">
              <a:buFont typeface="Arial" panose="020B0604020202020204" pitchFamily="34" charset="0"/>
              <a:buChar char="•"/>
            </a:pPr>
            <a:r>
              <a:rPr lang="de-DE" sz="4400" b="1" dirty="0">
                <a:latin typeface="Calibri" panose="020F0502020204030204" pitchFamily="34" charset="0"/>
                <a:cs typeface="Calibri" panose="020F0502020204030204" pitchFamily="34" charset="0"/>
              </a:rPr>
              <a:t>Datensatz betrachten</a:t>
            </a:r>
          </a:p>
          <a:p>
            <a:pPr marL="685800" indent="-685800">
              <a:buFont typeface="Arial" panose="020B0604020202020204" pitchFamily="34" charset="0"/>
              <a:buChar char="•"/>
            </a:pPr>
            <a:r>
              <a:rPr lang="de-DE" sz="4400" dirty="0">
                <a:latin typeface="Calibri" panose="020F0502020204030204" pitchFamily="34" charset="0"/>
                <a:cs typeface="Calibri" panose="020F0502020204030204" pitchFamily="34" charset="0"/>
              </a:rPr>
              <a:t>Datensatz herunterladen</a:t>
            </a:r>
            <a:endParaRPr lang="de-DE" sz="4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1871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E5073B-3E07-7A7D-36C6-0B6A7E6930BC}"/>
              </a:ext>
            </a:extLst>
          </p:cNvPr>
          <p:cNvSpPr>
            <a:spLocks noGrp="1"/>
          </p:cNvSpPr>
          <p:nvPr>
            <p:ph type="title"/>
          </p:nvPr>
        </p:nvSpPr>
        <p:spPr/>
        <p:txBody>
          <a:bodyPr rtlCol="0">
            <a:noAutofit/>
          </a:bodyPr>
          <a:lstStyle/>
          <a:p>
            <a:r>
              <a:rPr lang="de-DE" sz="1600" b="1" dirty="0">
                <a:latin typeface="Calibri" panose="020F0502020204030204" pitchFamily="34" charset="0"/>
                <a:cs typeface="Calibri" panose="020F0502020204030204" pitchFamily="34" charset="0"/>
              </a:rPr>
              <a:t>Neuen Datensatz hinzufügen</a:t>
            </a:r>
          </a:p>
        </p:txBody>
      </p:sp>
      <p:sp>
        <p:nvSpPr>
          <p:cNvPr id="3" name="Inhaltsplatzhalter 2">
            <a:extLst>
              <a:ext uri="{FF2B5EF4-FFF2-40B4-BE49-F238E27FC236}">
                <a16:creationId xmlns:a16="http://schemas.microsoft.com/office/drawing/2014/main" id="{8590C21C-08E8-F7AA-6386-D482775A40D3}"/>
              </a:ext>
            </a:extLst>
          </p:cNvPr>
          <p:cNvSpPr>
            <a:spLocks noGrp="1"/>
          </p:cNvSpPr>
          <p:nvPr>
            <p:ph idx="1"/>
          </p:nvPr>
        </p:nvSpPr>
        <p:spPr>
          <a:xfrm>
            <a:off x="468312" y="699542"/>
            <a:ext cx="6695976" cy="3367088"/>
          </a:xfrm>
        </p:spPr>
        <p:txBody>
          <a:bodyPr/>
          <a:lstStyle/>
          <a:p>
            <a:pPr marL="342900" indent="-342900" fontAlgn="auto">
              <a:lnSpc>
                <a:spcPct val="150000"/>
              </a:lnSpc>
              <a:spcBef>
                <a:spcPts val="0"/>
              </a:spcBef>
              <a:spcAft>
                <a:spcPts val="800"/>
              </a:spcAft>
              <a:buFont typeface="+mj-lt"/>
              <a:buAutoNum type="arabicPeriod"/>
              <a:tabLst>
                <a:tab pos="457200" algn="l"/>
              </a:tabLst>
              <a:defRPr/>
            </a:pPr>
            <a:r>
              <a:rPr lang="de-DE" sz="1200" b="0" dirty="0">
                <a:latin typeface="Calibri" panose="020F0502020204030204" pitchFamily="34" charset="0"/>
                <a:cs typeface="Calibri" panose="020F0502020204030204" pitchFamily="34" charset="0"/>
              </a:rPr>
              <a:t>Klicken Sie beim User Dashboard auf </a:t>
            </a:r>
            <a:r>
              <a:rPr lang="de-DE" sz="1200" dirty="0">
                <a:latin typeface="Calibri" panose="020F0502020204030204" pitchFamily="34" charset="0"/>
                <a:cs typeface="Calibri" panose="020F0502020204030204" pitchFamily="34" charset="0"/>
              </a:rPr>
              <a:t>“Works(Datasets)”</a:t>
            </a:r>
            <a:r>
              <a:rPr lang="de-DE" sz="1200" b="0" dirty="0">
                <a:latin typeface="Calibri" panose="020F0502020204030204" pitchFamily="34" charset="0"/>
                <a:cs typeface="Calibri" panose="020F0502020204030204" pitchFamily="34" charset="0"/>
              </a:rPr>
              <a:t>.</a:t>
            </a:r>
          </a:p>
          <a:p>
            <a:pPr marL="342900" lvl="0" indent="-342900">
              <a:lnSpc>
                <a:spcPct val="107000"/>
              </a:lnSpc>
              <a:buFont typeface="+mj-lt"/>
              <a:buAutoNum type="arabicPeriod"/>
            </a:pPr>
            <a:r>
              <a:rPr lang="de-DE" sz="1200" b="0" kern="100" dirty="0">
                <a:effectLst/>
                <a:latin typeface="Calibri" panose="020F0502020204030204" pitchFamily="34" charset="0"/>
                <a:ea typeface="Calibri" panose="020F0502020204030204" pitchFamily="34" charset="0"/>
                <a:cs typeface="Times New Roman" panose="02020603050405020304" pitchFamily="18" charset="0"/>
              </a:rPr>
              <a:t>Klicken Sie dann auf den blauen Button </a:t>
            </a:r>
            <a:r>
              <a:rPr lang="de-DE" sz="1200" kern="100" dirty="0">
                <a:effectLst/>
                <a:latin typeface="Calibri" panose="020F0502020204030204" pitchFamily="34" charset="0"/>
                <a:ea typeface="Calibri" panose="020F0502020204030204" pitchFamily="34" charset="0"/>
                <a:cs typeface="Times New Roman" panose="02020603050405020304" pitchFamily="18" charset="0"/>
              </a:rPr>
              <a:t>“ADD NEW WORK (DATASET)”.</a:t>
            </a:r>
          </a:p>
          <a:p>
            <a:pPr marL="342900" lvl="0" indent="-342900">
              <a:lnSpc>
                <a:spcPct val="107000"/>
              </a:lnSpc>
              <a:buFont typeface="+mj-lt"/>
              <a:buAutoNum type="arabicPeriod"/>
            </a:pPr>
            <a:r>
              <a:rPr lang="de-DE" sz="1200" b="0" kern="100" dirty="0">
                <a:effectLst/>
                <a:latin typeface="Calibri" panose="020F0502020204030204" pitchFamily="34" charset="0"/>
                <a:ea typeface="Calibri" panose="020F0502020204030204" pitchFamily="34" charset="0"/>
                <a:cs typeface="Times New Roman" panose="02020603050405020304" pitchFamily="18" charset="0"/>
              </a:rPr>
              <a:t>Ein Popup-Formular wird Sie dazu auffordern, einen Datensatztyp zu wählen.</a:t>
            </a:r>
          </a:p>
          <a:p>
            <a:pPr marL="342900" lvl="0" indent="-342900">
              <a:lnSpc>
                <a:spcPct val="107000"/>
              </a:lnSpc>
              <a:buFont typeface="+mj-lt"/>
              <a:buAutoNum type="arabicPeriod"/>
            </a:pPr>
            <a:r>
              <a:rPr lang="de-DE" sz="1200" b="0" kern="100" dirty="0">
                <a:effectLst/>
                <a:latin typeface="Calibri" panose="020F0502020204030204" pitchFamily="34" charset="0"/>
                <a:ea typeface="Calibri" panose="020F0502020204030204" pitchFamily="34" charset="0"/>
                <a:cs typeface="Times New Roman" panose="02020603050405020304" pitchFamily="18" charset="0"/>
              </a:rPr>
              <a:t>Wählen Sie </a:t>
            </a:r>
            <a:r>
              <a:rPr lang="de-DE" sz="1200" kern="100" dirty="0">
                <a:effectLst/>
                <a:latin typeface="Calibri" panose="020F0502020204030204" pitchFamily="34" charset="0"/>
                <a:ea typeface="Calibri" panose="020F0502020204030204" pitchFamily="34" charset="0"/>
                <a:cs typeface="Times New Roman" panose="02020603050405020304" pitchFamily="18" charset="0"/>
              </a:rPr>
              <a:t>die Option </a:t>
            </a:r>
            <a:r>
              <a:rPr lang="de-DE" sz="1200" dirty="0">
                <a:latin typeface="Calibri" panose="020F0502020204030204" pitchFamily="34" charset="0"/>
                <a:cs typeface="Calibri" panose="020F0502020204030204" pitchFamily="34" charset="0"/>
              </a:rPr>
              <a:t>“</a:t>
            </a:r>
            <a:r>
              <a:rPr lang="de-DE" sz="1200" kern="100" dirty="0">
                <a:effectLst/>
                <a:latin typeface="Calibri" panose="020F0502020204030204" pitchFamily="34" charset="0"/>
                <a:ea typeface="Calibri" panose="020F0502020204030204" pitchFamily="34" charset="0"/>
                <a:cs typeface="Times New Roman" panose="02020603050405020304" pitchFamily="18" charset="0"/>
              </a:rPr>
              <a:t>Dataset“, </a:t>
            </a:r>
            <a:r>
              <a:rPr lang="de-DE" sz="1200" b="0" kern="100" dirty="0">
                <a:effectLst/>
                <a:latin typeface="Calibri" panose="020F0502020204030204" pitchFamily="34" charset="0"/>
                <a:ea typeface="Calibri" panose="020F0502020204030204" pitchFamily="34" charset="0"/>
                <a:cs typeface="Times New Roman" panose="02020603050405020304" pitchFamily="18" charset="0"/>
              </a:rPr>
              <a:t>wenn Sie Ihren Datensatz keiner bestimmten S</a:t>
            </a:r>
            <a:r>
              <a:rPr lang="de-DE" sz="1200" b="0" kern="100" dirty="0">
                <a:latin typeface="Calibri" panose="020F0502020204030204" pitchFamily="34" charset="0"/>
                <a:ea typeface="Calibri" panose="020F0502020204030204" pitchFamily="34" charset="0"/>
                <a:cs typeface="Times New Roman" panose="02020603050405020304" pitchFamily="18" charset="0"/>
              </a:rPr>
              <a:t>FB</a:t>
            </a:r>
            <a:r>
              <a:rPr lang="de-DE" sz="1200" b="0" kern="100" dirty="0">
                <a:effectLst/>
                <a:latin typeface="Calibri" panose="020F0502020204030204" pitchFamily="34" charset="0"/>
                <a:ea typeface="Calibri" panose="020F0502020204030204" pitchFamily="34" charset="0"/>
                <a:cs typeface="Times New Roman" panose="02020603050405020304" pitchFamily="18" charset="0"/>
              </a:rPr>
              <a:t>-Sammlung hinzufügen möchten.</a:t>
            </a:r>
          </a:p>
          <a:p>
            <a:pPr marL="342900" lvl="0" indent="-342900">
              <a:lnSpc>
                <a:spcPct val="107000"/>
              </a:lnSpc>
              <a:buFont typeface="+mj-lt"/>
              <a:buAutoNum type="arabicPeriod"/>
            </a:pPr>
            <a:r>
              <a:rPr lang="de-DE" sz="1200" b="0" kern="100" dirty="0">
                <a:effectLst/>
                <a:latin typeface="Calibri" panose="020F0502020204030204" pitchFamily="34" charset="0"/>
                <a:ea typeface="Calibri" panose="020F0502020204030204" pitchFamily="34" charset="0"/>
                <a:cs typeface="Times New Roman" panose="02020603050405020304" pitchFamily="18" charset="0"/>
              </a:rPr>
              <a:t>Klicken Sie auf den blauen Button </a:t>
            </a:r>
            <a:r>
              <a:rPr lang="de-DE" sz="1200" kern="100" dirty="0">
                <a:effectLst/>
                <a:latin typeface="Calibri" panose="020F0502020204030204" pitchFamily="34" charset="0"/>
                <a:ea typeface="Calibri" panose="020F0502020204030204" pitchFamily="34" charset="0"/>
                <a:cs typeface="Times New Roman" panose="02020603050405020304" pitchFamily="18" charset="0"/>
              </a:rPr>
              <a:t>“CREATE WORK (DATASET) ”.</a:t>
            </a:r>
            <a:endParaRPr lang="de-DE" sz="1200" b="0" dirty="0">
              <a:latin typeface="Calibri" panose="020F0502020204030204" pitchFamily="34" charset="0"/>
              <a:cs typeface="Calibri" panose="020F0502020204030204" pitchFamily="34" charset="0"/>
            </a:endParaRPr>
          </a:p>
          <a:p>
            <a:pPr fontAlgn="auto">
              <a:lnSpc>
                <a:spcPct val="150000"/>
              </a:lnSpc>
              <a:spcBef>
                <a:spcPts val="0"/>
              </a:spcBef>
              <a:defRPr/>
            </a:pPr>
            <a:endParaRPr lang="de-DE" sz="1000" b="0" dirty="0">
              <a:latin typeface="Calibri" panose="020F0502020204030204" pitchFamily="34" charset="0"/>
              <a:cs typeface="Calibri" panose="020F0502020204030204" pitchFamily="34" charset="0"/>
            </a:endParaRPr>
          </a:p>
        </p:txBody>
      </p:sp>
      <p:sp>
        <p:nvSpPr>
          <p:cNvPr id="27652" name="Fußzeilenplatzhalter 3">
            <a:extLst>
              <a:ext uri="{FF2B5EF4-FFF2-40B4-BE49-F238E27FC236}">
                <a16:creationId xmlns:a16="http://schemas.microsoft.com/office/drawing/2014/main" id="{0DEEBBAB-5029-AA5F-1835-871CBF7DAEC2}"/>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27653" name="Foliennummernplatzhalter 4">
            <a:extLst>
              <a:ext uri="{FF2B5EF4-FFF2-40B4-BE49-F238E27FC236}">
                <a16:creationId xmlns:a16="http://schemas.microsoft.com/office/drawing/2014/main" id="{D975CFBB-C02C-D7E0-81A5-62893FA9BCA1}"/>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6D643C6C-B2D0-40DF-98A3-3F51CE6B04B2}"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10</a:t>
            </a:fld>
            <a:r>
              <a:rPr lang="de-DE" altLang="de-DE" sz="900" dirty="0">
                <a:solidFill>
                  <a:schemeClr val="tx2"/>
                </a:solidFill>
                <a:latin typeface="Calibri" panose="020F0502020204030204" pitchFamily="34" charset="0"/>
                <a:cs typeface="Calibri" panose="020F0502020204030204" pitchFamily="34" charset="0"/>
              </a:rPr>
              <a:t> </a:t>
            </a:r>
          </a:p>
        </p:txBody>
      </p:sp>
      <p:pic>
        <p:nvPicPr>
          <p:cNvPr id="10" name="Grafik 9">
            <a:extLst>
              <a:ext uri="{FF2B5EF4-FFF2-40B4-BE49-F238E27FC236}">
                <a16:creationId xmlns:a16="http://schemas.microsoft.com/office/drawing/2014/main" id="{0D68E3F9-4521-C87B-07BD-3B824C32A839}"/>
              </a:ext>
            </a:extLst>
          </p:cNvPr>
          <p:cNvPicPr>
            <a:picLocks noChangeAspect="1"/>
          </p:cNvPicPr>
          <p:nvPr/>
        </p:nvPicPr>
        <p:blipFill>
          <a:blip r:embed="rId2"/>
          <a:stretch>
            <a:fillRect/>
          </a:stretch>
        </p:blipFill>
        <p:spPr>
          <a:xfrm>
            <a:off x="1190550" y="2831419"/>
            <a:ext cx="5181650" cy="1324507"/>
          </a:xfrm>
          <a:prstGeom prst="rect">
            <a:avLst/>
          </a:prstGeom>
        </p:spPr>
      </p:pic>
      <p:pic>
        <p:nvPicPr>
          <p:cNvPr id="12" name="Grafik 11">
            <a:extLst>
              <a:ext uri="{FF2B5EF4-FFF2-40B4-BE49-F238E27FC236}">
                <a16:creationId xmlns:a16="http://schemas.microsoft.com/office/drawing/2014/main" id="{64D436C5-862B-BF04-0E2C-4B285867413C}"/>
              </a:ext>
            </a:extLst>
          </p:cNvPr>
          <p:cNvPicPr>
            <a:picLocks noChangeAspect="1"/>
          </p:cNvPicPr>
          <p:nvPr/>
        </p:nvPicPr>
        <p:blipFill>
          <a:blip r:embed="rId3"/>
          <a:stretch>
            <a:fillRect/>
          </a:stretch>
        </p:blipFill>
        <p:spPr>
          <a:xfrm>
            <a:off x="6876256" y="555526"/>
            <a:ext cx="1632034" cy="331487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74C145-C979-312D-3399-D5FC2C9CDC25}"/>
              </a:ext>
            </a:extLst>
          </p:cNvPr>
          <p:cNvSpPr>
            <a:spLocks noGrp="1"/>
          </p:cNvSpPr>
          <p:nvPr>
            <p:ph type="title"/>
          </p:nvPr>
        </p:nvSpPr>
        <p:spPr>
          <a:xfrm>
            <a:off x="323528" y="395288"/>
            <a:ext cx="3312368" cy="468312"/>
          </a:xfrm>
        </p:spPr>
        <p:txBody>
          <a:bodyPr rtlCol="0">
            <a:noAutofit/>
          </a:bodyPr>
          <a:lstStyle/>
          <a:p>
            <a:pPr fontAlgn="auto">
              <a:lnSpc>
                <a:spcPct val="107000"/>
              </a:lnSpc>
              <a:spcBef>
                <a:spcPts val="0"/>
              </a:spcBef>
              <a:spcAft>
                <a:spcPts val="800"/>
              </a:spcAft>
              <a:defRPr/>
            </a:pPr>
            <a:r>
              <a:rPr lang="de-DE" sz="1800" b="1" dirty="0">
                <a:latin typeface="Calibri" panose="020F0502020204030204" pitchFamily="34" charset="0"/>
                <a:cs typeface="Calibri" panose="020F0502020204030204" pitchFamily="34" charset="0"/>
              </a:rPr>
              <a:t>Neuen Datensatz hinzufügen</a:t>
            </a:r>
            <a:endParaRPr lang="de-DE" sz="1800" kern="100" dirty="0">
              <a:latin typeface="Calibri" panose="020F0502020204030204" pitchFamily="34" charset="0"/>
              <a:ea typeface="Calibri" panose="020F0502020204030204" pitchFamily="34" charset="0"/>
              <a:cs typeface="Calibri" panose="020F0502020204030204" pitchFamily="34" charset="0"/>
            </a:endParaRPr>
          </a:p>
        </p:txBody>
      </p:sp>
      <p:sp>
        <p:nvSpPr>
          <p:cNvPr id="28676" name="Fußzeilenplatzhalter 3">
            <a:extLst>
              <a:ext uri="{FF2B5EF4-FFF2-40B4-BE49-F238E27FC236}">
                <a16:creationId xmlns:a16="http://schemas.microsoft.com/office/drawing/2014/main" id="{9AA79289-5DC7-014D-54B3-09B8D94D2032}"/>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28677" name="Foliennummernplatzhalter 4">
            <a:extLst>
              <a:ext uri="{FF2B5EF4-FFF2-40B4-BE49-F238E27FC236}">
                <a16:creationId xmlns:a16="http://schemas.microsoft.com/office/drawing/2014/main" id="{E3CA68CA-70A0-A1A1-1B5E-A4EF523C6E7D}"/>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4862BB12-B8BB-4E74-89D6-7DB43C9D16F2}"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11</a:t>
            </a:fld>
            <a:r>
              <a:rPr lang="de-DE" altLang="de-DE" sz="900" dirty="0">
                <a:solidFill>
                  <a:schemeClr val="tx2"/>
                </a:solidFill>
              </a:rPr>
              <a:t> </a:t>
            </a:r>
          </a:p>
        </p:txBody>
      </p:sp>
      <p:sp>
        <p:nvSpPr>
          <p:cNvPr id="15" name="Freihandform: Form 14">
            <a:extLst>
              <a:ext uri="{FF2B5EF4-FFF2-40B4-BE49-F238E27FC236}">
                <a16:creationId xmlns:a16="http://schemas.microsoft.com/office/drawing/2014/main" id="{8FEF7DEC-0924-11E7-C723-F72430BE8121}"/>
              </a:ext>
            </a:extLst>
          </p:cNvPr>
          <p:cNvSpPr/>
          <p:nvPr/>
        </p:nvSpPr>
        <p:spPr>
          <a:xfrm>
            <a:off x="7442200" y="3089275"/>
            <a:ext cx="1160463" cy="1235075"/>
          </a:xfrm>
          <a:custGeom>
            <a:avLst/>
            <a:gdLst>
              <a:gd name="connsiteX0" fmla="*/ 187285 w 1159991"/>
              <a:gd name="connsiteY0" fmla="*/ 0 h 1235990"/>
              <a:gd name="connsiteX1" fmla="*/ 878165 w 1159991"/>
              <a:gd name="connsiteY1" fmla="*/ 355600 h 1235990"/>
              <a:gd name="connsiteX2" fmla="*/ 34885 w 1159991"/>
              <a:gd name="connsiteY2" fmla="*/ 690880 h 1235990"/>
              <a:gd name="connsiteX3" fmla="*/ 146645 w 1159991"/>
              <a:gd name="connsiteY3" fmla="*/ 508000 h 1235990"/>
              <a:gd name="connsiteX4" fmla="*/ 14565 w 1159991"/>
              <a:gd name="connsiteY4" fmla="*/ 690880 h 1235990"/>
              <a:gd name="connsiteX5" fmla="*/ 258405 w 1159991"/>
              <a:gd name="connsiteY5" fmla="*/ 833120 h 1235990"/>
              <a:gd name="connsiteX6" fmla="*/ 207605 w 1159991"/>
              <a:gd name="connsiteY6" fmla="*/ 833120 h 1235990"/>
              <a:gd name="connsiteX7" fmla="*/ 339685 w 1159991"/>
              <a:gd name="connsiteY7" fmla="*/ 721360 h 123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9991" h="1235990">
                <a:moveTo>
                  <a:pt x="187285" y="0"/>
                </a:moveTo>
                <a:cubicBezTo>
                  <a:pt x="545425" y="120226"/>
                  <a:pt x="903565" y="240453"/>
                  <a:pt x="878165" y="355600"/>
                </a:cubicBezTo>
                <a:cubicBezTo>
                  <a:pt x="852765" y="470747"/>
                  <a:pt x="156805" y="665480"/>
                  <a:pt x="34885" y="690880"/>
                </a:cubicBezTo>
                <a:cubicBezTo>
                  <a:pt x="-87035" y="716280"/>
                  <a:pt x="150032" y="508000"/>
                  <a:pt x="146645" y="508000"/>
                </a:cubicBezTo>
                <a:cubicBezTo>
                  <a:pt x="143258" y="508000"/>
                  <a:pt x="-4062" y="636693"/>
                  <a:pt x="14565" y="690880"/>
                </a:cubicBezTo>
                <a:cubicBezTo>
                  <a:pt x="33192" y="745067"/>
                  <a:pt x="226232" y="809413"/>
                  <a:pt x="258405" y="833120"/>
                </a:cubicBezTo>
                <a:cubicBezTo>
                  <a:pt x="290578" y="856827"/>
                  <a:pt x="194058" y="851747"/>
                  <a:pt x="207605" y="833120"/>
                </a:cubicBezTo>
                <a:cubicBezTo>
                  <a:pt x="221152" y="814493"/>
                  <a:pt x="2253152" y="1820333"/>
                  <a:pt x="339685" y="72136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1350"/>
          </a:p>
        </p:txBody>
      </p:sp>
      <p:sp>
        <p:nvSpPr>
          <p:cNvPr id="17" name="Freihandform: Form 16">
            <a:extLst>
              <a:ext uri="{FF2B5EF4-FFF2-40B4-BE49-F238E27FC236}">
                <a16:creationId xmlns:a16="http://schemas.microsoft.com/office/drawing/2014/main" id="{5C259F64-C152-CC0B-C587-BE3E5076FB6B}"/>
              </a:ext>
            </a:extLst>
          </p:cNvPr>
          <p:cNvSpPr/>
          <p:nvPr/>
        </p:nvSpPr>
        <p:spPr>
          <a:xfrm>
            <a:off x="7578725" y="1086520"/>
            <a:ext cx="793750" cy="1530350"/>
          </a:xfrm>
          <a:custGeom>
            <a:avLst/>
            <a:gdLst>
              <a:gd name="connsiteX0" fmla="*/ 71120 w 792759"/>
              <a:gd name="connsiteY0" fmla="*/ 714960 h 1531134"/>
              <a:gd name="connsiteX1" fmla="*/ 792480 w 792759"/>
              <a:gd name="connsiteY1" fmla="*/ 24080 h 1531134"/>
              <a:gd name="connsiteX2" fmla="*/ 0 w 792759"/>
              <a:gd name="connsiteY2" fmla="*/ 1487120 h 1531134"/>
            </a:gdLst>
            <a:ahLst/>
            <a:cxnLst>
              <a:cxn ang="0">
                <a:pos x="connsiteX0" y="connsiteY0"/>
              </a:cxn>
              <a:cxn ang="0">
                <a:pos x="connsiteX1" y="connsiteY1"/>
              </a:cxn>
              <a:cxn ang="0">
                <a:pos x="connsiteX2" y="connsiteY2"/>
              </a:cxn>
            </a:cxnLst>
            <a:rect l="l" t="t" r="r" b="b"/>
            <a:pathLst>
              <a:path w="792759" h="1531134">
                <a:moveTo>
                  <a:pt x="71120" y="714960"/>
                </a:moveTo>
                <a:cubicBezTo>
                  <a:pt x="437726" y="305173"/>
                  <a:pt x="804333" y="-104613"/>
                  <a:pt x="792480" y="24080"/>
                </a:cubicBezTo>
                <a:cubicBezTo>
                  <a:pt x="780627" y="152773"/>
                  <a:pt x="562187" y="1820707"/>
                  <a:pt x="0" y="148712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1350"/>
          </a:p>
        </p:txBody>
      </p:sp>
      <p:sp>
        <p:nvSpPr>
          <p:cNvPr id="19" name="Freihandform: Form 18">
            <a:extLst>
              <a:ext uri="{FF2B5EF4-FFF2-40B4-BE49-F238E27FC236}">
                <a16:creationId xmlns:a16="http://schemas.microsoft.com/office/drawing/2014/main" id="{EA9AC386-6F38-7576-47C4-9BECE65A3BBB}"/>
              </a:ext>
            </a:extLst>
          </p:cNvPr>
          <p:cNvSpPr/>
          <p:nvPr/>
        </p:nvSpPr>
        <p:spPr>
          <a:xfrm>
            <a:off x="3971925" y="-1717675"/>
            <a:ext cx="4541838" cy="2393950"/>
          </a:xfrm>
          <a:custGeom>
            <a:avLst/>
            <a:gdLst>
              <a:gd name="connsiteX0" fmla="*/ 4541520 w 4541520"/>
              <a:gd name="connsiteY0" fmla="*/ 1859280 h 2392915"/>
              <a:gd name="connsiteX1" fmla="*/ 3545840 w 4541520"/>
              <a:gd name="connsiteY1" fmla="*/ 2275840 h 2392915"/>
              <a:gd name="connsiteX2" fmla="*/ 0 w 4541520"/>
              <a:gd name="connsiteY2" fmla="*/ 0 h 2392915"/>
            </a:gdLst>
            <a:ahLst/>
            <a:cxnLst>
              <a:cxn ang="0">
                <a:pos x="connsiteX0" y="connsiteY0"/>
              </a:cxn>
              <a:cxn ang="0">
                <a:pos x="connsiteX1" y="connsiteY1"/>
              </a:cxn>
              <a:cxn ang="0">
                <a:pos x="connsiteX2" y="connsiteY2"/>
              </a:cxn>
            </a:cxnLst>
            <a:rect l="l" t="t" r="r" b="b"/>
            <a:pathLst>
              <a:path w="4541520" h="2392915">
                <a:moveTo>
                  <a:pt x="4541520" y="1859280"/>
                </a:moveTo>
                <a:cubicBezTo>
                  <a:pt x="4422140" y="2222500"/>
                  <a:pt x="4302760" y="2585720"/>
                  <a:pt x="3545840" y="2275840"/>
                </a:cubicBezTo>
                <a:cubicBezTo>
                  <a:pt x="2788920" y="1965960"/>
                  <a:pt x="428413" y="475827"/>
                  <a:pt x="0" y="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1350"/>
          </a:p>
        </p:txBody>
      </p:sp>
      <p:sp>
        <p:nvSpPr>
          <p:cNvPr id="42" name="Textfeld 41">
            <a:extLst>
              <a:ext uri="{FF2B5EF4-FFF2-40B4-BE49-F238E27FC236}">
                <a16:creationId xmlns:a16="http://schemas.microsoft.com/office/drawing/2014/main" id="{2AD04B02-A485-552D-5A3D-ADF9DE7E7E27}"/>
              </a:ext>
            </a:extLst>
          </p:cNvPr>
          <p:cNvSpPr txBox="1"/>
          <p:nvPr/>
        </p:nvSpPr>
        <p:spPr>
          <a:xfrm>
            <a:off x="340792" y="850819"/>
            <a:ext cx="2863056" cy="2833724"/>
          </a:xfrm>
          <a:prstGeom prst="rect">
            <a:avLst/>
          </a:prstGeom>
          <a:noFill/>
        </p:spPr>
        <p:txBody>
          <a:bodyPr wrap="square">
            <a:spAutoFit/>
          </a:bodyPr>
          <a:lstStyle/>
          <a:p>
            <a:pPr marL="228600" indent="-228600">
              <a:lnSpc>
                <a:spcPct val="150000"/>
              </a:lnSpc>
              <a:buAutoNum type="arabicPeriod" startAt="6"/>
            </a:pPr>
            <a:r>
              <a:rPr lang="de-DE" sz="1200" b="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Füllen Sie </a:t>
            </a:r>
            <a:r>
              <a:rPr lang="de-DE" sz="1200" b="0" kern="100" dirty="0">
                <a:solidFill>
                  <a:schemeClr val="tx2"/>
                </a:solidFill>
                <a:latin typeface="Calibri" panose="020F0502020204030204" pitchFamily="34" charset="0"/>
                <a:ea typeface="Calibri" panose="020F0502020204030204" pitchFamily="34" charset="0"/>
                <a:cs typeface="Times New Roman" panose="02020603050405020304" pitchFamily="18" charset="0"/>
              </a:rPr>
              <a:t>d</a:t>
            </a:r>
            <a:r>
              <a:rPr lang="de-DE" sz="12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as “Add New Dataset”-Formular </a:t>
            </a:r>
            <a:r>
              <a:rPr lang="de-DE" sz="1200" b="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aus.</a:t>
            </a:r>
          </a:p>
          <a:p>
            <a:pPr marL="228600" indent="-228600">
              <a:lnSpc>
                <a:spcPct val="150000"/>
              </a:lnSpc>
              <a:buAutoNum type="arabicPeriod" startAt="6"/>
            </a:pPr>
            <a:r>
              <a:rPr lang="de-DE" sz="12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Wählen Sie eine Sichtbarkeitsoption.</a:t>
            </a:r>
          </a:p>
          <a:p>
            <a:pPr marL="228600" indent="-228600">
              <a:lnSpc>
                <a:spcPct val="150000"/>
              </a:lnSpc>
              <a:buAutoNum type="arabicPeriod" startAt="6"/>
            </a:pPr>
            <a:r>
              <a:rPr lang="de-DE" sz="1200" kern="100" dirty="0">
                <a:solidFill>
                  <a:schemeClr val="tx2"/>
                </a:solidFill>
                <a:latin typeface="Calibri" panose="020F0502020204030204" pitchFamily="34" charset="0"/>
                <a:ea typeface="Calibri" panose="020F0502020204030204" pitchFamily="34" charset="0"/>
                <a:cs typeface="Times New Roman" panose="02020603050405020304" pitchFamily="18" charset="0"/>
              </a:rPr>
              <a:t>S</a:t>
            </a:r>
            <a:r>
              <a:rPr lang="de-DE" sz="12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etzen Sie ein Häkchen neben dem Label “</a:t>
            </a:r>
            <a:r>
              <a:rPr lang="de-DE" sz="1200" kern="100" dirty="0" err="1">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Deposit</a:t>
            </a:r>
            <a:r>
              <a:rPr lang="de-DE" sz="12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Agreement”.</a:t>
            </a:r>
          </a:p>
          <a:p>
            <a:pPr marL="228600" indent="-228600">
              <a:lnSpc>
                <a:spcPct val="150000"/>
              </a:lnSpc>
              <a:buAutoNum type="arabicPeriod" startAt="6"/>
            </a:pPr>
            <a:r>
              <a:rPr lang="de-DE" sz="12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Klicken Sie auf den schwarzen Button </a:t>
            </a:r>
            <a:r>
              <a:rPr lang="de-DE" sz="1200" b="1"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“ADD FILES” </a:t>
            </a:r>
            <a:r>
              <a:rPr lang="de-DE" sz="12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und wählen Sie die gewünschten Dateien. </a:t>
            </a:r>
          </a:p>
          <a:p>
            <a:pPr marL="228600" indent="-228600">
              <a:lnSpc>
                <a:spcPct val="150000"/>
              </a:lnSpc>
              <a:buAutoNum type="arabicPeriod" startAt="6"/>
            </a:pPr>
            <a:r>
              <a:rPr lang="de-DE" sz="12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Klicken Sie anschließend auf den “SAVE”- Button.</a:t>
            </a:r>
          </a:p>
        </p:txBody>
      </p:sp>
      <p:pic>
        <p:nvPicPr>
          <p:cNvPr id="6" name="Grafik 5">
            <a:extLst>
              <a:ext uri="{FF2B5EF4-FFF2-40B4-BE49-F238E27FC236}">
                <a16:creationId xmlns:a16="http://schemas.microsoft.com/office/drawing/2014/main" id="{B4B53FE9-1AA6-54A4-2750-35B28DD963F3}"/>
              </a:ext>
            </a:extLst>
          </p:cNvPr>
          <p:cNvPicPr>
            <a:picLocks noChangeAspect="1"/>
          </p:cNvPicPr>
          <p:nvPr/>
        </p:nvPicPr>
        <p:blipFill>
          <a:blip r:embed="rId2"/>
          <a:srcRect l="1776" r="1776"/>
          <a:stretch/>
        </p:blipFill>
        <p:spPr>
          <a:xfrm>
            <a:off x="3131840" y="915566"/>
            <a:ext cx="5865326" cy="2520676"/>
          </a:xfrm>
          <a:prstGeom prst="rect">
            <a:avLst/>
          </a:prstGeom>
        </p:spPr>
      </p:pic>
      <p:sp>
        <p:nvSpPr>
          <p:cNvPr id="7" name="Ellipse 6">
            <a:extLst>
              <a:ext uri="{FF2B5EF4-FFF2-40B4-BE49-F238E27FC236}">
                <a16:creationId xmlns:a16="http://schemas.microsoft.com/office/drawing/2014/main" id="{F133C1CC-491D-D362-0FDE-42CC6799256C}"/>
              </a:ext>
            </a:extLst>
          </p:cNvPr>
          <p:cNvSpPr/>
          <p:nvPr/>
        </p:nvSpPr>
        <p:spPr>
          <a:xfrm>
            <a:off x="7956376" y="3147814"/>
            <a:ext cx="504056" cy="1951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Ellipse 7">
            <a:extLst>
              <a:ext uri="{FF2B5EF4-FFF2-40B4-BE49-F238E27FC236}">
                <a16:creationId xmlns:a16="http://schemas.microsoft.com/office/drawing/2014/main" id="{FA5FA1B0-1E51-8C37-9EE6-E65AE6088356}"/>
              </a:ext>
            </a:extLst>
          </p:cNvPr>
          <p:cNvSpPr/>
          <p:nvPr/>
        </p:nvSpPr>
        <p:spPr>
          <a:xfrm>
            <a:off x="7740352" y="2967062"/>
            <a:ext cx="242691" cy="1087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Ellipse 8">
            <a:extLst>
              <a:ext uri="{FF2B5EF4-FFF2-40B4-BE49-F238E27FC236}">
                <a16:creationId xmlns:a16="http://schemas.microsoft.com/office/drawing/2014/main" id="{D7DD9149-5F15-E706-AF71-86EC935933E5}"/>
              </a:ext>
            </a:extLst>
          </p:cNvPr>
          <p:cNvSpPr/>
          <p:nvPr/>
        </p:nvSpPr>
        <p:spPr>
          <a:xfrm>
            <a:off x="5652120" y="1194636"/>
            <a:ext cx="288032" cy="1392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Ellipse 9">
            <a:extLst>
              <a:ext uri="{FF2B5EF4-FFF2-40B4-BE49-F238E27FC236}">
                <a16:creationId xmlns:a16="http://schemas.microsoft.com/office/drawing/2014/main" id="{A1B05D64-21A8-19D1-32BE-7621D01D4EE7}"/>
              </a:ext>
            </a:extLst>
          </p:cNvPr>
          <p:cNvSpPr/>
          <p:nvPr/>
        </p:nvSpPr>
        <p:spPr>
          <a:xfrm>
            <a:off x="7442200" y="1798356"/>
            <a:ext cx="288032" cy="11712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35" name="Freihand 34">
                <a:extLst>
                  <a:ext uri="{FF2B5EF4-FFF2-40B4-BE49-F238E27FC236}">
                    <a16:creationId xmlns:a16="http://schemas.microsoft.com/office/drawing/2014/main" id="{E6252856-6253-747C-0975-8C207139221B}"/>
                  </a:ext>
                </a:extLst>
              </p14:cNvPr>
              <p14:cNvContentPartPr/>
              <p14:nvPr/>
            </p14:nvContentPartPr>
            <p14:xfrm>
              <a:off x="4283968" y="1514355"/>
              <a:ext cx="233640" cy="3960"/>
            </p14:xfrm>
          </p:contentPart>
        </mc:Choice>
        <mc:Fallback xmlns="">
          <p:pic>
            <p:nvPicPr>
              <p:cNvPr id="35" name="Freihand 34">
                <a:extLst>
                  <a:ext uri="{FF2B5EF4-FFF2-40B4-BE49-F238E27FC236}">
                    <a16:creationId xmlns:a16="http://schemas.microsoft.com/office/drawing/2014/main" id="{E6252856-6253-747C-0975-8C207139221B}"/>
                  </a:ext>
                </a:extLst>
              </p:cNvPr>
              <p:cNvPicPr/>
              <p:nvPr/>
            </p:nvPicPr>
            <p:blipFill>
              <a:blip r:embed="rId4"/>
              <a:stretch>
                <a:fillRect/>
              </a:stretch>
            </p:blipFill>
            <p:spPr>
              <a:xfrm>
                <a:off x="4277848" y="1508235"/>
                <a:ext cx="245880" cy="16200"/>
              </a:xfrm>
              <a:prstGeom prst="rect">
                <a:avLst/>
              </a:prstGeom>
            </p:spPr>
          </p:pic>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74C145-C979-312D-3399-D5FC2C9CDC25}"/>
              </a:ext>
            </a:extLst>
          </p:cNvPr>
          <p:cNvSpPr>
            <a:spLocks noGrp="1"/>
          </p:cNvSpPr>
          <p:nvPr>
            <p:ph type="title"/>
          </p:nvPr>
        </p:nvSpPr>
        <p:spPr>
          <a:xfrm>
            <a:off x="720725" y="503967"/>
            <a:ext cx="1152128" cy="273580"/>
          </a:xfrm>
        </p:spPr>
        <p:txBody>
          <a:bodyPr rtlCol="0">
            <a:noAutofit/>
          </a:bodyPr>
          <a:lstStyle/>
          <a:p>
            <a:pPr fontAlgn="auto">
              <a:lnSpc>
                <a:spcPct val="107000"/>
              </a:lnSpc>
              <a:spcBef>
                <a:spcPts val="0"/>
              </a:spcBef>
              <a:spcAft>
                <a:spcPts val="800"/>
              </a:spcAft>
              <a:defRPr/>
            </a:pPr>
            <a:r>
              <a:rPr lang="de-DE" sz="1800" b="1" dirty="0">
                <a:solidFill>
                  <a:schemeClr val="bg2"/>
                </a:solidFill>
                <a:latin typeface="Calibri" panose="020F0502020204030204" pitchFamily="34" charset="0"/>
                <a:cs typeface="Calibri" panose="020F0502020204030204" pitchFamily="34" charset="0"/>
              </a:rPr>
              <a:t>Hinweise:</a:t>
            </a:r>
            <a:endParaRPr lang="de-DE" sz="1800" kern="100" dirty="0">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sp>
        <p:nvSpPr>
          <p:cNvPr id="28676" name="Fußzeilenplatzhalter 3">
            <a:extLst>
              <a:ext uri="{FF2B5EF4-FFF2-40B4-BE49-F238E27FC236}">
                <a16:creationId xmlns:a16="http://schemas.microsoft.com/office/drawing/2014/main" id="{9AA79289-5DC7-014D-54B3-09B8D94D2032}"/>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28677" name="Foliennummernplatzhalter 4">
            <a:extLst>
              <a:ext uri="{FF2B5EF4-FFF2-40B4-BE49-F238E27FC236}">
                <a16:creationId xmlns:a16="http://schemas.microsoft.com/office/drawing/2014/main" id="{E3CA68CA-70A0-A1A1-1B5E-A4EF523C6E7D}"/>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4862BB12-B8BB-4E74-89D6-7DB43C9D16F2}"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12</a:t>
            </a:fld>
            <a:r>
              <a:rPr lang="de-DE" altLang="de-DE" sz="900" dirty="0">
                <a:solidFill>
                  <a:schemeClr val="tx2"/>
                </a:solidFill>
              </a:rPr>
              <a:t> </a:t>
            </a:r>
          </a:p>
        </p:txBody>
      </p:sp>
      <p:sp>
        <p:nvSpPr>
          <p:cNvPr id="15" name="Freihandform: Form 14">
            <a:extLst>
              <a:ext uri="{FF2B5EF4-FFF2-40B4-BE49-F238E27FC236}">
                <a16:creationId xmlns:a16="http://schemas.microsoft.com/office/drawing/2014/main" id="{8FEF7DEC-0924-11E7-C723-F72430BE8121}"/>
              </a:ext>
            </a:extLst>
          </p:cNvPr>
          <p:cNvSpPr/>
          <p:nvPr/>
        </p:nvSpPr>
        <p:spPr>
          <a:xfrm>
            <a:off x="7442200" y="3089275"/>
            <a:ext cx="1160463" cy="1235075"/>
          </a:xfrm>
          <a:custGeom>
            <a:avLst/>
            <a:gdLst>
              <a:gd name="connsiteX0" fmla="*/ 187285 w 1159991"/>
              <a:gd name="connsiteY0" fmla="*/ 0 h 1235990"/>
              <a:gd name="connsiteX1" fmla="*/ 878165 w 1159991"/>
              <a:gd name="connsiteY1" fmla="*/ 355600 h 1235990"/>
              <a:gd name="connsiteX2" fmla="*/ 34885 w 1159991"/>
              <a:gd name="connsiteY2" fmla="*/ 690880 h 1235990"/>
              <a:gd name="connsiteX3" fmla="*/ 146645 w 1159991"/>
              <a:gd name="connsiteY3" fmla="*/ 508000 h 1235990"/>
              <a:gd name="connsiteX4" fmla="*/ 14565 w 1159991"/>
              <a:gd name="connsiteY4" fmla="*/ 690880 h 1235990"/>
              <a:gd name="connsiteX5" fmla="*/ 258405 w 1159991"/>
              <a:gd name="connsiteY5" fmla="*/ 833120 h 1235990"/>
              <a:gd name="connsiteX6" fmla="*/ 207605 w 1159991"/>
              <a:gd name="connsiteY6" fmla="*/ 833120 h 1235990"/>
              <a:gd name="connsiteX7" fmla="*/ 339685 w 1159991"/>
              <a:gd name="connsiteY7" fmla="*/ 721360 h 123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9991" h="1235990">
                <a:moveTo>
                  <a:pt x="187285" y="0"/>
                </a:moveTo>
                <a:cubicBezTo>
                  <a:pt x="545425" y="120226"/>
                  <a:pt x="903565" y="240453"/>
                  <a:pt x="878165" y="355600"/>
                </a:cubicBezTo>
                <a:cubicBezTo>
                  <a:pt x="852765" y="470747"/>
                  <a:pt x="156805" y="665480"/>
                  <a:pt x="34885" y="690880"/>
                </a:cubicBezTo>
                <a:cubicBezTo>
                  <a:pt x="-87035" y="716280"/>
                  <a:pt x="150032" y="508000"/>
                  <a:pt x="146645" y="508000"/>
                </a:cubicBezTo>
                <a:cubicBezTo>
                  <a:pt x="143258" y="508000"/>
                  <a:pt x="-4062" y="636693"/>
                  <a:pt x="14565" y="690880"/>
                </a:cubicBezTo>
                <a:cubicBezTo>
                  <a:pt x="33192" y="745067"/>
                  <a:pt x="226232" y="809413"/>
                  <a:pt x="258405" y="833120"/>
                </a:cubicBezTo>
                <a:cubicBezTo>
                  <a:pt x="290578" y="856827"/>
                  <a:pt x="194058" y="851747"/>
                  <a:pt x="207605" y="833120"/>
                </a:cubicBezTo>
                <a:cubicBezTo>
                  <a:pt x="221152" y="814493"/>
                  <a:pt x="2253152" y="1820333"/>
                  <a:pt x="339685" y="72136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1350"/>
          </a:p>
        </p:txBody>
      </p:sp>
      <p:sp>
        <p:nvSpPr>
          <p:cNvPr id="19" name="Freihandform: Form 18">
            <a:extLst>
              <a:ext uri="{FF2B5EF4-FFF2-40B4-BE49-F238E27FC236}">
                <a16:creationId xmlns:a16="http://schemas.microsoft.com/office/drawing/2014/main" id="{EA9AC386-6F38-7576-47C4-9BECE65A3BBB}"/>
              </a:ext>
            </a:extLst>
          </p:cNvPr>
          <p:cNvSpPr/>
          <p:nvPr/>
        </p:nvSpPr>
        <p:spPr>
          <a:xfrm>
            <a:off x="3971925" y="-1717675"/>
            <a:ext cx="4541838" cy="2393950"/>
          </a:xfrm>
          <a:custGeom>
            <a:avLst/>
            <a:gdLst>
              <a:gd name="connsiteX0" fmla="*/ 4541520 w 4541520"/>
              <a:gd name="connsiteY0" fmla="*/ 1859280 h 2392915"/>
              <a:gd name="connsiteX1" fmla="*/ 3545840 w 4541520"/>
              <a:gd name="connsiteY1" fmla="*/ 2275840 h 2392915"/>
              <a:gd name="connsiteX2" fmla="*/ 0 w 4541520"/>
              <a:gd name="connsiteY2" fmla="*/ 0 h 2392915"/>
            </a:gdLst>
            <a:ahLst/>
            <a:cxnLst>
              <a:cxn ang="0">
                <a:pos x="connsiteX0" y="connsiteY0"/>
              </a:cxn>
              <a:cxn ang="0">
                <a:pos x="connsiteX1" y="connsiteY1"/>
              </a:cxn>
              <a:cxn ang="0">
                <a:pos x="connsiteX2" y="connsiteY2"/>
              </a:cxn>
            </a:cxnLst>
            <a:rect l="l" t="t" r="r" b="b"/>
            <a:pathLst>
              <a:path w="4541520" h="2392915">
                <a:moveTo>
                  <a:pt x="4541520" y="1859280"/>
                </a:moveTo>
                <a:cubicBezTo>
                  <a:pt x="4422140" y="2222500"/>
                  <a:pt x="4302760" y="2585720"/>
                  <a:pt x="3545840" y="2275840"/>
                </a:cubicBezTo>
                <a:cubicBezTo>
                  <a:pt x="2788920" y="1965960"/>
                  <a:pt x="428413" y="475827"/>
                  <a:pt x="0" y="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1350"/>
          </a:p>
        </p:txBody>
      </p:sp>
      <p:sp>
        <p:nvSpPr>
          <p:cNvPr id="42" name="Textfeld 41">
            <a:extLst>
              <a:ext uri="{FF2B5EF4-FFF2-40B4-BE49-F238E27FC236}">
                <a16:creationId xmlns:a16="http://schemas.microsoft.com/office/drawing/2014/main" id="{2AD04B02-A485-552D-5A3D-ADF9DE7E7E27}"/>
              </a:ext>
            </a:extLst>
          </p:cNvPr>
          <p:cNvSpPr txBox="1"/>
          <p:nvPr/>
        </p:nvSpPr>
        <p:spPr>
          <a:xfrm>
            <a:off x="484808" y="938052"/>
            <a:ext cx="3943176" cy="3053465"/>
          </a:xfrm>
          <a:prstGeom prst="rect">
            <a:avLst/>
          </a:prstGeom>
          <a:noFill/>
        </p:spPr>
        <p:txBody>
          <a:bodyPr wrap="square">
            <a:spAutoFit/>
          </a:bodyPr>
          <a:lstStyle/>
          <a:p>
            <a:pPr marL="171450" indent="-171450">
              <a:lnSpc>
                <a:spcPct val="107000"/>
              </a:lnSpc>
              <a:spcAft>
                <a:spcPts val="800"/>
              </a:spcAft>
              <a:buFont typeface="Wingdings" panose="05000000000000000000" pitchFamily="2" charset="2"/>
              <a:buChar char="§"/>
            </a:pP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Wenn Sie einen ORCID-Identifikator für einen Schöpfer oder Mitwirkenden hinzufügen, müssen Sie die vollständige </a:t>
            </a:r>
            <a:r>
              <a:rPr lang="de-DE" sz="14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Webform</a:t>
            </a: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von ORCID verwenden, zum Beispiel </a:t>
            </a:r>
            <a:r>
              <a:rPr lang="de-DE" sz="1400" kern="100" dirty="0">
                <a:solidFill>
                  <a:srgbClr val="003560"/>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https://orcid.org/</a:t>
            </a: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0000-0002-1825-0097</a:t>
            </a:r>
            <a:endPar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07000"/>
              </a:lnSpc>
              <a:spcAft>
                <a:spcPts val="800"/>
              </a:spcAft>
              <a:buFont typeface="Wingdings" panose="05000000000000000000" pitchFamily="2" charset="2"/>
              <a:buChar char="§"/>
            </a:pP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Möglicherweise müssen Sie diese Seite aktualisieren, um die Änderungen zu sehen</a:t>
            </a:r>
            <a:endParaRPr lang="de-DE" sz="1400" kern="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07000"/>
              </a:lnSpc>
              <a:spcAft>
                <a:spcPts val="800"/>
              </a:spcAft>
              <a:buFont typeface="Wingdings" panose="05000000000000000000" pitchFamily="2" charset="2"/>
              <a:buChar char="§"/>
            </a:pPr>
            <a:r>
              <a:rPr lang="de-DE" sz="1400" b="1" dirty="0">
                <a:solidFill>
                  <a:schemeClr val="tx2"/>
                </a:solidFill>
                <a:latin typeface="Calibri" panose="020F0502020204030204" pitchFamily="34" charset="0"/>
                <a:cs typeface="Calibri" panose="020F0502020204030204" pitchFamily="34" charset="0"/>
              </a:rPr>
              <a:t>Dateiauswahl: </a:t>
            </a:r>
            <a:r>
              <a:rPr lang="de-DE" sz="1400" dirty="0">
                <a:solidFill>
                  <a:schemeClr val="tx2"/>
                </a:solidFill>
                <a:latin typeface="Calibri" panose="020F0502020204030204" pitchFamily="34" charset="0"/>
                <a:cs typeface="Calibri" panose="020F0502020204030204" pitchFamily="34" charset="0"/>
              </a:rPr>
              <a:t>Pro Upload können bis zu 100 Dateien in einer Größe von bis zu 15 GB (Gigabytes) hochgeladen werden. Bei größeren Datenmengen und -Volumina kontaktieren Sie uns bitte direkt. researchdata@rub.de</a:t>
            </a:r>
            <a:endPar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2" name="Grafik 11">
            <a:extLst>
              <a:ext uri="{FF2B5EF4-FFF2-40B4-BE49-F238E27FC236}">
                <a16:creationId xmlns:a16="http://schemas.microsoft.com/office/drawing/2014/main" id="{89E35D1B-8571-5234-C757-43B4680B7DE1}"/>
              </a:ext>
            </a:extLst>
          </p:cNvPr>
          <p:cNvPicPr>
            <a:picLocks noChangeAspect="1"/>
          </p:cNvPicPr>
          <p:nvPr/>
        </p:nvPicPr>
        <p:blipFill>
          <a:blip r:embed="rId3"/>
          <a:stretch>
            <a:fillRect/>
          </a:stretch>
        </p:blipFill>
        <p:spPr>
          <a:xfrm>
            <a:off x="4312056" y="224383"/>
            <a:ext cx="4019914" cy="3211464"/>
          </a:xfrm>
          <a:prstGeom prst="rect">
            <a:avLst/>
          </a:prstGeom>
        </p:spPr>
      </p:pic>
      <p:sp>
        <p:nvSpPr>
          <p:cNvPr id="13" name="Textfeld 12">
            <a:extLst>
              <a:ext uri="{FF2B5EF4-FFF2-40B4-BE49-F238E27FC236}">
                <a16:creationId xmlns:a16="http://schemas.microsoft.com/office/drawing/2014/main" id="{7863E29B-D372-7803-4F64-3DB6D33302A6}"/>
              </a:ext>
            </a:extLst>
          </p:cNvPr>
          <p:cNvSpPr txBox="1"/>
          <p:nvPr/>
        </p:nvSpPr>
        <p:spPr>
          <a:xfrm>
            <a:off x="4427984" y="3434984"/>
            <a:ext cx="4407173" cy="338554"/>
          </a:xfrm>
          <a:prstGeom prst="rect">
            <a:avLst/>
          </a:prstGeom>
          <a:noFill/>
        </p:spPr>
        <p:txBody>
          <a:bodyPr wrap="square">
            <a:spAutoFit/>
          </a:bodyPr>
          <a:lstStyle/>
          <a:p>
            <a:r>
              <a:rPr lang="en-US" sz="800" dirty="0">
                <a:latin typeface="Calibri" panose="020F0502020204030204" pitchFamily="34" charset="0"/>
                <a:cs typeface="Calibri" panose="020F0502020204030204" pitchFamily="34" charset="0"/>
              </a:rPr>
              <a:t>Fig. 11 </a:t>
            </a:r>
            <a:r>
              <a:rPr lang="en-US" sz="800" i="1" dirty="0">
                <a:latin typeface="Calibri" panose="020F0502020204030204" pitchFamily="34" charset="0"/>
                <a:cs typeface="Calibri" panose="020F0502020204030204" pitchFamily="34" charset="0"/>
              </a:rPr>
              <a:t>The Turing Way</a:t>
            </a:r>
            <a:r>
              <a:rPr lang="en-US" sz="800" dirty="0">
                <a:latin typeface="Calibri" panose="020F0502020204030204" pitchFamily="34" charset="0"/>
                <a:cs typeface="Calibri" panose="020F0502020204030204" pitchFamily="34" charset="0"/>
              </a:rPr>
              <a:t> project illustration by </a:t>
            </a:r>
            <a:r>
              <a:rPr lang="en-US" sz="800" dirty="0" err="1">
                <a:latin typeface="Calibri" panose="020F0502020204030204" pitchFamily="34" charset="0"/>
                <a:cs typeface="Calibri" panose="020F0502020204030204" pitchFamily="34" charset="0"/>
              </a:rPr>
              <a:t>Scriberia</a:t>
            </a:r>
            <a:r>
              <a:rPr lang="en-US" sz="800" dirty="0">
                <a:latin typeface="Calibri" panose="020F0502020204030204" pitchFamily="34" charset="0"/>
                <a:cs typeface="Calibri" panose="020F0502020204030204" pitchFamily="34" charset="0"/>
              </a:rPr>
              <a:t>. Used under a CC-BY 4.0 </a:t>
            </a:r>
            <a:r>
              <a:rPr lang="en-US" sz="800" dirty="0" err="1">
                <a:latin typeface="Calibri" panose="020F0502020204030204" pitchFamily="34" charset="0"/>
                <a:cs typeface="Calibri" panose="020F0502020204030204" pitchFamily="34" charset="0"/>
              </a:rPr>
              <a:t>licence</a:t>
            </a:r>
            <a:r>
              <a:rPr lang="en-US" sz="800" dirty="0">
                <a:latin typeface="Calibri" panose="020F0502020204030204" pitchFamily="34" charset="0"/>
                <a:cs typeface="Calibri" panose="020F0502020204030204" pitchFamily="34" charset="0"/>
              </a:rPr>
              <a:t>. DOI: </a:t>
            </a:r>
            <a:r>
              <a:rPr lang="en-US" sz="800" dirty="0">
                <a:latin typeface="Calibri" panose="020F0502020204030204" pitchFamily="34" charset="0"/>
                <a:cs typeface="Calibri" panose="020F0502020204030204" pitchFamily="34" charset="0"/>
                <a:hlinkClick r:id="rId4"/>
              </a:rPr>
              <a:t>10.5281/zenodo.3332807</a:t>
            </a:r>
            <a:r>
              <a:rPr lang="en-US" sz="800" dirty="0">
                <a:latin typeface="Calibri" panose="020F0502020204030204" pitchFamily="34" charset="0"/>
                <a:cs typeface="Calibri" panose="020F0502020204030204" pitchFamily="34" charset="0"/>
              </a:rPr>
              <a:t>.</a:t>
            </a:r>
            <a:endParaRPr lang="de-DE" sz="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6579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C152F3D9-0CE0-8957-CCD4-82479861E427}"/>
              </a:ext>
            </a:extLst>
          </p:cNvPr>
          <p:cNvPicPr>
            <a:picLocks noChangeAspect="1"/>
          </p:cNvPicPr>
          <p:nvPr/>
        </p:nvPicPr>
        <p:blipFill rotWithShape="1">
          <a:blip r:embed="rId2"/>
          <a:srcRect l="14144" t="15139" r="32328"/>
          <a:stretch/>
        </p:blipFill>
        <p:spPr>
          <a:xfrm>
            <a:off x="5430202" y="549052"/>
            <a:ext cx="3179445" cy="2520280"/>
          </a:xfrm>
          <a:prstGeom prst="rect">
            <a:avLst/>
          </a:prstGeom>
        </p:spPr>
      </p:pic>
      <p:sp>
        <p:nvSpPr>
          <p:cNvPr id="2" name="Titel 1">
            <a:extLst>
              <a:ext uri="{FF2B5EF4-FFF2-40B4-BE49-F238E27FC236}">
                <a16:creationId xmlns:a16="http://schemas.microsoft.com/office/drawing/2014/main" id="{811DD629-3E70-7F29-8D5B-EF3542D5FD90}"/>
              </a:ext>
            </a:extLst>
          </p:cNvPr>
          <p:cNvSpPr>
            <a:spLocks noGrp="1"/>
          </p:cNvSpPr>
          <p:nvPr>
            <p:ph type="title"/>
          </p:nvPr>
        </p:nvSpPr>
        <p:spPr>
          <a:xfrm>
            <a:off x="576263" y="418832"/>
            <a:ext cx="7559675" cy="468312"/>
          </a:xfrm>
        </p:spPr>
        <p:txBody>
          <a:bodyPr rtlCol="0">
            <a:noAutofit/>
          </a:bodyPr>
          <a:lstStyle/>
          <a:p>
            <a:r>
              <a:rPr lang="de-DE" sz="2000" b="1" dirty="0">
                <a:latin typeface="Calibri" panose="020F0502020204030204" pitchFamily="34" charset="0"/>
                <a:cs typeface="Calibri" panose="020F0502020204030204" pitchFamily="34" charset="0"/>
              </a:rPr>
              <a:t>Datensatz betrachten</a:t>
            </a:r>
          </a:p>
        </p:txBody>
      </p:sp>
      <p:sp>
        <p:nvSpPr>
          <p:cNvPr id="3" name="Inhaltsplatzhalter 2">
            <a:extLst>
              <a:ext uri="{FF2B5EF4-FFF2-40B4-BE49-F238E27FC236}">
                <a16:creationId xmlns:a16="http://schemas.microsoft.com/office/drawing/2014/main" id="{014110B8-9A1C-AD0E-57E2-A6398B6D6BBE}"/>
              </a:ext>
            </a:extLst>
          </p:cNvPr>
          <p:cNvSpPr>
            <a:spLocks noGrp="1"/>
          </p:cNvSpPr>
          <p:nvPr>
            <p:ph idx="1"/>
          </p:nvPr>
        </p:nvSpPr>
        <p:spPr>
          <a:xfrm>
            <a:off x="540321" y="1131590"/>
            <a:ext cx="4319711" cy="2086223"/>
          </a:xfrm>
        </p:spPr>
        <p:txBody>
          <a:bodyPr/>
          <a:lstStyle/>
          <a:p>
            <a:pPr marL="342900" indent="-342900" fontAlgn="auto">
              <a:lnSpc>
                <a:spcPct val="150000"/>
              </a:lnSpc>
              <a:spcBef>
                <a:spcPts val="0"/>
              </a:spcBef>
              <a:spcAft>
                <a:spcPts val="800"/>
              </a:spcAft>
              <a:buFont typeface="+mj-lt"/>
              <a:buAutoNum type="arabicPeriod"/>
              <a:tabLst>
                <a:tab pos="457200" algn="l"/>
              </a:tabLst>
              <a:defRPr/>
            </a:pPr>
            <a:r>
              <a:rPr lang="de-DE" sz="1600" b="0" dirty="0">
                <a:latin typeface="Calibri" panose="020F0502020204030204" pitchFamily="34" charset="0"/>
                <a:cs typeface="Calibri" panose="020F0502020204030204" pitchFamily="34" charset="0"/>
              </a:rPr>
              <a:t>Klicken Sie beim User Dashboard auf </a:t>
            </a:r>
            <a:r>
              <a:rPr lang="de-DE" sz="1600" dirty="0">
                <a:latin typeface="Calibri" panose="020F0502020204030204" pitchFamily="34" charset="0"/>
                <a:cs typeface="Calibri" panose="020F0502020204030204" pitchFamily="34" charset="0"/>
              </a:rPr>
              <a:t>“Works (Dataset)” </a:t>
            </a:r>
            <a:r>
              <a:rPr lang="de-DE" sz="1600" b="0" dirty="0">
                <a:latin typeface="Calibri" panose="020F0502020204030204" pitchFamily="34" charset="0"/>
                <a:cs typeface="Calibri" panose="020F0502020204030204" pitchFamily="34" charset="0"/>
              </a:rPr>
              <a:t>links auf der grauen Seitenleiste, um Ihre Datensätze einzusehen. </a:t>
            </a:r>
          </a:p>
          <a:p>
            <a:pPr marL="342900" indent="-342900" fontAlgn="auto">
              <a:lnSpc>
                <a:spcPct val="150000"/>
              </a:lnSpc>
              <a:spcBef>
                <a:spcPts val="0"/>
              </a:spcBef>
              <a:spcAft>
                <a:spcPts val="800"/>
              </a:spcAft>
              <a:buFont typeface="+mj-lt"/>
              <a:buAutoNum type="arabicPeriod"/>
              <a:tabLst>
                <a:tab pos="457200" algn="l"/>
              </a:tabLst>
              <a:defRPr/>
            </a:pPr>
            <a:r>
              <a:rPr lang="de-DE" sz="1600" b="0" dirty="0">
                <a:latin typeface="Calibri" panose="020F0502020204030204" pitchFamily="34" charset="0"/>
                <a:cs typeface="Calibri" panose="020F0502020204030204" pitchFamily="34" charset="0"/>
              </a:rPr>
              <a:t>Klicken Sie daraufhin auf den Titel einer Ihrer Datensätze.</a:t>
            </a:r>
            <a:endParaRPr lang="de-DE" sz="1600" b="0" kern="100" dirty="0">
              <a:latin typeface="Calibri" panose="020F0502020204030204" pitchFamily="34" charset="0"/>
              <a:ea typeface="Calibri" panose="020F0502020204030204" pitchFamily="34" charset="0"/>
              <a:cs typeface="Calibri" panose="020F0502020204030204" pitchFamily="34" charset="0"/>
            </a:endParaRPr>
          </a:p>
          <a:p>
            <a:pPr fontAlgn="auto">
              <a:lnSpc>
                <a:spcPct val="150000"/>
              </a:lnSpc>
              <a:spcBef>
                <a:spcPts val="0"/>
              </a:spcBef>
              <a:spcAft>
                <a:spcPts val="800"/>
              </a:spcAft>
              <a:tabLst>
                <a:tab pos="457200" algn="l"/>
              </a:tabLst>
              <a:defRPr/>
            </a:pPr>
            <a:endParaRPr lang="de-DE" sz="16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50000"/>
              </a:lnSpc>
              <a:spcBef>
                <a:spcPts val="0"/>
              </a:spcBef>
              <a:spcAft>
                <a:spcPts val="800"/>
              </a:spcAft>
              <a:buFont typeface="+mj-lt"/>
              <a:buAutoNum type="arabicPeriod"/>
              <a:tabLst>
                <a:tab pos="457200" algn="l"/>
              </a:tabLst>
              <a:defRPr/>
            </a:pPr>
            <a:endParaRPr lang="de-DE" sz="16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50000"/>
              </a:lnSpc>
              <a:spcBef>
                <a:spcPts val="0"/>
              </a:spcBef>
              <a:spcAft>
                <a:spcPts val="800"/>
              </a:spcAft>
              <a:buFont typeface="+mj-lt"/>
              <a:buAutoNum type="arabicPeriod"/>
              <a:tabLst>
                <a:tab pos="457200" algn="l"/>
              </a:tabLst>
              <a:defRPr/>
            </a:pPr>
            <a:endParaRPr lang="de-DE" sz="1600" b="0" kern="1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50000"/>
              </a:lnSpc>
              <a:spcBef>
                <a:spcPts val="0"/>
              </a:spcBef>
              <a:defRPr/>
            </a:pPr>
            <a:endParaRPr lang="de-DE" sz="1600" b="0" dirty="0"/>
          </a:p>
        </p:txBody>
      </p:sp>
      <p:sp>
        <p:nvSpPr>
          <p:cNvPr id="29700" name="Fußzeilenplatzhalter 3">
            <a:extLst>
              <a:ext uri="{FF2B5EF4-FFF2-40B4-BE49-F238E27FC236}">
                <a16:creationId xmlns:a16="http://schemas.microsoft.com/office/drawing/2014/main" id="{F9CBF55A-2C16-CFF0-51B0-4B865B90A0F7}"/>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29701" name="Foliennummernplatzhalter 4">
            <a:extLst>
              <a:ext uri="{FF2B5EF4-FFF2-40B4-BE49-F238E27FC236}">
                <a16:creationId xmlns:a16="http://schemas.microsoft.com/office/drawing/2014/main" id="{43717E05-4F42-5D74-D194-10FE5601868A}"/>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395C9F8F-5C89-4347-BE06-28496350CC88}"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13</a:t>
            </a:fld>
            <a:r>
              <a:rPr lang="de-DE" altLang="de-DE" sz="900" dirty="0">
                <a:solidFill>
                  <a:schemeClr val="tx2"/>
                </a:solidFill>
                <a:latin typeface="Calibri" panose="020F0502020204030204" pitchFamily="34" charset="0"/>
                <a:cs typeface="Calibri" panose="020F0502020204030204" pitchFamily="34"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1DD629-3E70-7F29-8D5B-EF3542D5FD90}"/>
              </a:ext>
            </a:extLst>
          </p:cNvPr>
          <p:cNvSpPr>
            <a:spLocks noGrp="1"/>
          </p:cNvSpPr>
          <p:nvPr>
            <p:ph type="title"/>
          </p:nvPr>
        </p:nvSpPr>
        <p:spPr/>
        <p:txBody>
          <a:bodyPr rtlCol="0">
            <a:noAutofit/>
          </a:bodyPr>
          <a:lstStyle/>
          <a:p>
            <a:r>
              <a:rPr lang="de-DE" sz="1600" b="1" dirty="0">
                <a:latin typeface="Calibri" panose="020F0502020204030204" pitchFamily="34" charset="0"/>
                <a:cs typeface="Calibri" panose="020F0502020204030204" pitchFamily="34" charset="0"/>
              </a:rPr>
              <a:t>Datensatz herunterladen</a:t>
            </a:r>
          </a:p>
        </p:txBody>
      </p:sp>
      <p:sp>
        <p:nvSpPr>
          <p:cNvPr id="3" name="Inhaltsplatzhalter 2">
            <a:extLst>
              <a:ext uri="{FF2B5EF4-FFF2-40B4-BE49-F238E27FC236}">
                <a16:creationId xmlns:a16="http://schemas.microsoft.com/office/drawing/2014/main" id="{014110B8-9A1C-AD0E-57E2-A6398B6D6BBE}"/>
              </a:ext>
            </a:extLst>
          </p:cNvPr>
          <p:cNvSpPr>
            <a:spLocks noGrp="1"/>
          </p:cNvSpPr>
          <p:nvPr>
            <p:ph idx="1"/>
          </p:nvPr>
        </p:nvSpPr>
        <p:spPr>
          <a:xfrm>
            <a:off x="468313" y="917575"/>
            <a:ext cx="4895775" cy="2446263"/>
          </a:xfrm>
        </p:spPr>
        <p:txBody>
          <a:bodyPr/>
          <a:lstStyle/>
          <a:p>
            <a:pPr marL="228600" indent="-228600">
              <a:lnSpc>
                <a:spcPct val="150000"/>
              </a:lnSpc>
              <a:buAutoNum type="arabicPeriod"/>
            </a:pPr>
            <a:r>
              <a:rPr lang="de-DE" sz="1400" b="0" dirty="0">
                <a:latin typeface="Calibri" panose="020F0502020204030204" pitchFamily="34" charset="0"/>
                <a:cs typeface="Calibri" panose="020F0502020204030204" pitchFamily="34" charset="0"/>
              </a:rPr>
              <a:t>Klicken Sie bei der Ansicht Ihres Datensatzes auf den schwarzen Button </a:t>
            </a:r>
            <a:r>
              <a:rPr lang="de-DE" sz="1400" dirty="0">
                <a:latin typeface="Calibri" panose="020F0502020204030204" pitchFamily="34" charset="0"/>
                <a:cs typeface="Calibri" panose="020F0502020204030204" pitchFamily="34" charset="0"/>
              </a:rPr>
              <a:t>“DOWNLOAD ALL”. </a:t>
            </a:r>
            <a:r>
              <a:rPr lang="de-DE" sz="1400" b="0" dirty="0">
                <a:latin typeface="Calibri" panose="020F0502020204030204" pitchFamily="34" charset="0"/>
                <a:cs typeface="Calibri" panose="020F0502020204030204" pitchFamily="34" charset="0"/>
              </a:rPr>
              <a:t>Erlauben Sie den Download, falls ein Popup-Fenster danach fragt.</a:t>
            </a:r>
          </a:p>
          <a:p>
            <a:pPr marL="228600" indent="-228600">
              <a:lnSpc>
                <a:spcPct val="150000"/>
              </a:lnSpc>
              <a:buAutoNum type="arabicPeriod"/>
            </a:pPr>
            <a:r>
              <a:rPr lang="de-DE" sz="1400" b="0" dirty="0">
                <a:latin typeface="Calibri" panose="020F0502020204030204" pitchFamily="34" charset="0"/>
                <a:cs typeface="Calibri" panose="020F0502020204030204" pitchFamily="34" charset="0"/>
              </a:rPr>
              <a:t>Eine ZIP-Datei wird auf ihren Rechner heruntergeladen. In dieser ZIP-Datei befindet sich ein Ordner mit allen Dateien des Datensatzes, sowie der </a:t>
            </a:r>
            <a:r>
              <a:rPr lang="de-DE" sz="1400" dirty="0">
                <a:latin typeface="Calibri" panose="020F0502020204030204" pitchFamily="34" charset="0"/>
                <a:cs typeface="Calibri" panose="020F0502020204030204" pitchFamily="34" charset="0"/>
              </a:rPr>
              <a:t>Metadaten-Datei “</a:t>
            </a:r>
            <a:r>
              <a:rPr lang="de-DE" sz="1400" dirty="0" err="1">
                <a:latin typeface="Calibri" panose="020F0502020204030204" pitchFamily="34" charset="0"/>
                <a:cs typeface="Calibri" panose="020F0502020204030204" pitchFamily="34" charset="0"/>
              </a:rPr>
              <a:t>metadata.json</a:t>
            </a:r>
            <a:r>
              <a:rPr lang="de-DE" sz="1400" dirty="0">
                <a:latin typeface="Calibri" panose="020F0502020204030204" pitchFamily="34" charset="0"/>
                <a:cs typeface="Calibri" panose="020F0502020204030204" pitchFamily="34" charset="0"/>
              </a:rPr>
              <a:t>”, </a:t>
            </a:r>
            <a:r>
              <a:rPr lang="de-DE" sz="1400" b="0" dirty="0">
                <a:latin typeface="Calibri" panose="020F0502020204030204" pitchFamily="34" charset="0"/>
                <a:cs typeface="Calibri" panose="020F0502020204030204" pitchFamily="34" charset="0"/>
              </a:rPr>
              <a:t>welche die </a:t>
            </a:r>
            <a:r>
              <a:rPr lang="de-DE" sz="1400" b="0" dirty="0" err="1">
                <a:latin typeface="Calibri" panose="020F0502020204030204" pitchFamily="34" charset="0"/>
                <a:cs typeface="Calibri" panose="020F0502020204030204" pitchFamily="34" charset="0"/>
              </a:rPr>
              <a:t>ReSeeD</a:t>
            </a:r>
            <a:r>
              <a:rPr lang="de-DE" sz="1400" b="0" dirty="0">
                <a:latin typeface="Calibri" panose="020F0502020204030204" pitchFamily="34" charset="0"/>
                <a:cs typeface="Calibri" panose="020F0502020204030204" pitchFamily="34" charset="0"/>
              </a:rPr>
              <a:t>-Metadaten des Datensatzes enthält.</a:t>
            </a:r>
          </a:p>
          <a:p>
            <a:pPr fontAlgn="auto">
              <a:lnSpc>
                <a:spcPct val="150000"/>
              </a:lnSpc>
              <a:spcBef>
                <a:spcPts val="0"/>
              </a:spcBef>
              <a:spcAft>
                <a:spcPts val="800"/>
              </a:spcAft>
              <a:tabLst>
                <a:tab pos="457200" algn="l"/>
              </a:tabLst>
              <a:defRPr/>
            </a:pPr>
            <a:endParaRPr lang="de-DE" sz="1400" b="0" kern="100" dirty="0">
              <a:latin typeface="Calibri" panose="020F0502020204030204" pitchFamily="34" charset="0"/>
              <a:ea typeface="Calibri" panose="020F0502020204030204" pitchFamily="34" charset="0"/>
              <a:cs typeface="Calibri" panose="020F0502020204030204" pitchFamily="34" charset="0"/>
            </a:endParaRPr>
          </a:p>
          <a:p>
            <a:pPr marL="342900" indent="-342900" fontAlgn="auto">
              <a:lnSpc>
                <a:spcPct val="150000"/>
              </a:lnSpc>
              <a:spcBef>
                <a:spcPts val="0"/>
              </a:spcBef>
              <a:spcAft>
                <a:spcPts val="800"/>
              </a:spcAft>
              <a:buFont typeface="+mj-lt"/>
              <a:buAutoNum type="arabicPeriod"/>
              <a:tabLst>
                <a:tab pos="457200" algn="l"/>
              </a:tabLst>
              <a:defRPr/>
            </a:pPr>
            <a:endParaRPr lang="de-DE" sz="1400" b="0" kern="100" dirty="0">
              <a:latin typeface="Calibri" panose="020F0502020204030204" pitchFamily="34" charset="0"/>
              <a:ea typeface="Calibri" panose="020F0502020204030204" pitchFamily="34" charset="0"/>
              <a:cs typeface="Calibri" panose="020F0502020204030204" pitchFamily="34" charset="0"/>
            </a:endParaRPr>
          </a:p>
          <a:p>
            <a:pPr marL="342900" indent="-342900" fontAlgn="auto">
              <a:lnSpc>
                <a:spcPct val="150000"/>
              </a:lnSpc>
              <a:spcBef>
                <a:spcPts val="0"/>
              </a:spcBef>
              <a:spcAft>
                <a:spcPts val="800"/>
              </a:spcAft>
              <a:buFont typeface="+mj-lt"/>
              <a:buAutoNum type="arabicPeriod"/>
              <a:tabLst>
                <a:tab pos="457200" algn="l"/>
              </a:tabLst>
              <a:defRPr/>
            </a:pPr>
            <a:endParaRPr lang="de-DE" sz="1400" b="0" kern="100" dirty="0">
              <a:latin typeface="Calibri" panose="020F0502020204030204" pitchFamily="34" charset="0"/>
              <a:ea typeface="Calibri" panose="020F0502020204030204" pitchFamily="34" charset="0"/>
              <a:cs typeface="Calibri" panose="020F0502020204030204" pitchFamily="34" charset="0"/>
            </a:endParaRPr>
          </a:p>
          <a:p>
            <a:pPr fontAlgn="auto">
              <a:lnSpc>
                <a:spcPct val="150000"/>
              </a:lnSpc>
              <a:spcBef>
                <a:spcPts val="0"/>
              </a:spcBef>
              <a:defRPr/>
            </a:pPr>
            <a:endParaRPr lang="de-DE" sz="1400" b="0" dirty="0">
              <a:latin typeface="Calibri" panose="020F0502020204030204" pitchFamily="34" charset="0"/>
              <a:cs typeface="Calibri" panose="020F0502020204030204" pitchFamily="34" charset="0"/>
            </a:endParaRPr>
          </a:p>
        </p:txBody>
      </p:sp>
      <p:sp>
        <p:nvSpPr>
          <p:cNvPr id="29700" name="Fußzeilenplatzhalter 3">
            <a:extLst>
              <a:ext uri="{FF2B5EF4-FFF2-40B4-BE49-F238E27FC236}">
                <a16:creationId xmlns:a16="http://schemas.microsoft.com/office/drawing/2014/main" id="{F9CBF55A-2C16-CFF0-51B0-4B865B90A0F7}"/>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29701" name="Foliennummernplatzhalter 4">
            <a:extLst>
              <a:ext uri="{FF2B5EF4-FFF2-40B4-BE49-F238E27FC236}">
                <a16:creationId xmlns:a16="http://schemas.microsoft.com/office/drawing/2014/main" id="{43717E05-4F42-5D74-D194-10FE5601868A}"/>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395C9F8F-5C89-4347-BE06-28496350CC88}"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14</a:t>
            </a:fld>
            <a:r>
              <a:rPr lang="de-DE" altLang="de-DE" sz="900" dirty="0">
                <a:solidFill>
                  <a:schemeClr val="tx2"/>
                </a:solidFill>
                <a:latin typeface="Calibri" panose="020F0502020204030204" pitchFamily="34" charset="0"/>
                <a:cs typeface="Calibri" panose="020F0502020204030204" pitchFamily="34" charset="0"/>
              </a:rPr>
              <a:t> </a:t>
            </a:r>
          </a:p>
        </p:txBody>
      </p:sp>
      <p:pic>
        <p:nvPicPr>
          <p:cNvPr id="4" name="Grafik 3">
            <a:extLst>
              <a:ext uri="{FF2B5EF4-FFF2-40B4-BE49-F238E27FC236}">
                <a16:creationId xmlns:a16="http://schemas.microsoft.com/office/drawing/2014/main" id="{A961A046-4AD3-39A5-F0CF-0E8CAB0DA409}"/>
              </a:ext>
            </a:extLst>
          </p:cNvPr>
          <p:cNvPicPr>
            <a:picLocks noChangeAspect="1"/>
          </p:cNvPicPr>
          <p:nvPr/>
        </p:nvPicPr>
        <p:blipFill rotWithShape="1">
          <a:blip r:embed="rId2"/>
          <a:srcRect r="45022" b="73800"/>
          <a:stretch/>
        </p:blipFill>
        <p:spPr>
          <a:xfrm>
            <a:off x="5868144" y="863600"/>
            <a:ext cx="2598738" cy="2201709"/>
          </a:xfrm>
          <a:prstGeom prst="rect">
            <a:avLst/>
          </a:prstGeom>
        </p:spPr>
      </p:pic>
    </p:spTree>
    <p:extLst>
      <p:ext uri="{BB962C8B-B14F-4D97-AF65-F5344CB8AC3E}">
        <p14:creationId xmlns:p14="http://schemas.microsoft.com/office/powerpoint/2010/main" val="3846225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FE3E0C6-D81F-8DFC-FC96-9EA7E4AE044E}"/>
              </a:ext>
            </a:extLst>
          </p:cNvPr>
          <p:cNvSpPr>
            <a:spLocks noGrp="1"/>
          </p:cNvSpPr>
          <p:nvPr>
            <p:ph type="body" sz="quarter" idx="10"/>
          </p:nvPr>
        </p:nvSpPr>
        <p:spPr>
          <a:xfrm>
            <a:off x="1255400" y="1851670"/>
            <a:ext cx="7709088" cy="792088"/>
          </a:xfrm>
        </p:spPr>
        <p:txBody>
          <a:bodyPr/>
          <a:lstStyle/>
          <a:p>
            <a:r>
              <a:rPr lang="de-DE" sz="3600" b="1" dirty="0">
                <a:latin typeface="Calibri" panose="020F0502020204030204" pitchFamily="34" charset="0"/>
                <a:cs typeface="Calibri" panose="020F0502020204030204" pitchFamily="34" charset="0"/>
              </a:rPr>
              <a:t>Datensatz einer Sammlung beifügen</a:t>
            </a:r>
          </a:p>
        </p:txBody>
      </p:sp>
    </p:spTree>
    <p:extLst>
      <p:ext uri="{BB962C8B-B14F-4D97-AF65-F5344CB8AC3E}">
        <p14:creationId xmlns:p14="http://schemas.microsoft.com/office/powerpoint/2010/main" val="2797228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EFBC0-339B-14A2-177C-D611BDCD3C18}"/>
              </a:ext>
            </a:extLst>
          </p:cNvPr>
          <p:cNvSpPr>
            <a:spLocks noGrp="1"/>
          </p:cNvSpPr>
          <p:nvPr>
            <p:ph type="title"/>
          </p:nvPr>
        </p:nvSpPr>
        <p:spPr/>
        <p:txBody>
          <a:bodyPr rtlCol="0">
            <a:noAutofit/>
          </a:bodyPr>
          <a:lstStyle/>
          <a:p>
            <a:r>
              <a:rPr lang="de-DE" sz="1600" b="1" dirty="0">
                <a:latin typeface="Calibri" panose="020F0502020204030204" pitchFamily="34" charset="0"/>
                <a:cs typeface="Calibri" panose="020F0502020204030204" pitchFamily="34" charset="0"/>
              </a:rPr>
              <a:t>Datensatz einer Sammlung beifügen</a:t>
            </a:r>
          </a:p>
        </p:txBody>
      </p:sp>
      <p:sp>
        <p:nvSpPr>
          <p:cNvPr id="3" name="Inhaltsplatzhalter 2">
            <a:extLst>
              <a:ext uri="{FF2B5EF4-FFF2-40B4-BE49-F238E27FC236}">
                <a16:creationId xmlns:a16="http://schemas.microsoft.com/office/drawing/2014/main" id="{3F6B0E71-62C9-EA72-FE1C-4516D5D8CA18}"/>
              </a:ext>
            </a:extLst>
          </p:cNvPr>
          <p:cNvSpPr>
            <a:spLocks noGrp="1"/>
          </p:cNvSpPr>
          <p:nvPr>
            <p:ph idx="1"/>
          </p:nvPr>
        </p:nvSpPr>
        <p:spPr>
          <a:xfrm>
            <a:off x="468313" y="917575"/>
            <a:ext cx="2447925" cy="3367088"/>
          </a:xfrm>
        </p:spPr>
        <p:txBody>
          <a:bodyPr/>
          <a:lstStyle/>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fontAlgn="auto">
              <a:spcBef>
                <a:spcPts val="0"/>
              </a:spcBef>
              <a:defRPr/>
            </a:pPr>
            <a:endParaRPr lang="de-DE" sz="1100" b="0" dirty="0"/>
          </a:p>
        </p:txBody>
      </p:sp>
      <p:sp>
        <p:nvSpPr>
          <p:cNvPr id="30724" name="Fußzeilenplatzhalter 3">
            <a:extLst>
              <a:ext uri="{FF2B5EF4-FFF2-40B4-BE49-F238E27FC236}">
                <a16:creationId xmlns:a16="http://schemas.microsoft.com/office/drawing/2014/main" id="{D0A8884E-5966-FD72-DD8C-D447C576DBB6}"/>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30725" name="Foliennummernplatzhalter 4">
            <a:extLst>
              <a:ext uri="{FF2B5EF4-FFF2-40B4-BE49-F238E27FC236}">
                <a16:creationId xmlns:a16="http://schemas.microsoft.com/office/drawing/2014/main" id="{EA0255AD-C2DB-83C1-684E-A2276C99059B}"/>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C30A929F-E34C-4D9D-A438-26915FD3C0B7}"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16</a:t>
            </a:fld>
            <a:r>
              <a:rPr lang="de-DE" altLang="de-DE" sz="900" dirty="0">
                <a:solidFill>
                  <a:schemeClr val="tx2"/>
                </a:solidFill>
                <a:latin typeface="Calibri" panose="020F0502020204030204" pitchFamily="34" charset="0"/>
                <a:cs typeface="Calibri" panose="020F0502020204030204" pitchFamily="34" charset="0"/>
              </a:rPr>
              <a:t> </a:t>
            </a:r>
          </a:p>
        </p:txBody>
      </p:sp>
      <p:sp>
        <p:nvSpPr>
          <p:cNvPr id="9" name="Textfeld 8">
            <a:extLst>
              <a:ext uri="{FF2B5EF4-FFF2-40B4-BE49-F238E27FC236}">
                <a16:creationId xmlns:a16="http://schemas.microsoft.com/office/drawing/2014/main" id="{2FB51B3C-9588-6C82-8FEB-83F223CC6BF6}"/>
              </a:ext>
            </a:extLst>
          </p:cNvPr>
          <p:cNvSpPr txBox="1"/>
          <p:nvPr/>
        </p:nvSpPr>
        <p:spPr>
          <a:xfrm>
            <a:off x="421932" y="933216"/>
            <a:ext cx="4087702" cy="2553520"/>
          </a:xfrm>
          <a:prstGeom prst="rect">
            <a:avLst/>
          </a:prstGeom>
          <a:noFill/>
        </p:spPr>
        <p:txBody>
          <a:bodyPr wrap="square">
            <a:spAutoFit/>
          </a:bodyPr>
          <a:lstStyle/>
          <a:p>
            <a:pPr marL="342900" lvl="0" indent="-342900">
              <a:lnSpc>
                <a:spcPct val="150000"/>
              </a:lnSpc>
              <a:buFont typeface="+mj-lt"/>
              <a:buAutoNum type="arabicPeriod"/>
            </a:pPr>
            <a:r>
              <a:rPr lang="de-DE" sz="16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Klicken Sie bei der Ansicht Ihres Datensatzes auf “Add </a:t>
            </a:r>
            <a:r>
              <a:rPr lang="de-DE" sz="16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to</a:t>
            </a:r>
            <a:r>
              <a:rPr lang="de-DE" sz="16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a:t>
            </a:r>
            <a:r>
              <a:rPr lang="de-DE" sz="16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collection</a:t>
            </a:r>
            <a:r>
              <a:rPr lang="de-DE" sz="16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t>
            </a:r>
          </a:p>
          <a:p>
            <a:pPr marL="342900" lvl="0" indent="-342900">
              <a:lnSpc>
                <a:spcPct val="150000"/>
              </a:lnSpc>
              <a:buFont typeface="+mj-lt"/>
              <a:buAutoNum type="arabicPeriod"/>
            </a:pPr>
            <a:r>
              <a:rPr lang="de-DE" sz="16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Wählen Sie </a:t>
            </a:r>
            <a:r>
              <a:rPr lang="de-DE" sz="1600" kern="100" dirty="0">
                <a:solidFill>
                  <a:schemeClr val="tx2"/>
                </a:solidFill>
                <a:latin typeface="Calibri" panose="020F0502020204030204" pitchFamily="34" charset="0"/>
                <a:ea typeface="Calibri" panose="020F0502020204030204" pitchFamily="34" charset="0"/>
                <a:cs typeface="Calibri" panose="020F0502020204030204" pitchFamily="34" charset="0"/>
              </a:rPr>
              <a:t>I</a:t>
            </a:r>
            <a:r>
              <a:rPr lang="de-DE" sz="16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hre Sammlung.</a:t>
            </a:r>
          </a:p>
          <a:p>
            <a:pPr marL="342900" lvl="0" indent="-342900">
              <a:lnSpc>
                <a:spcPct val="150000"/>
              </a:lnSpc>
              <a:spcAft>
                <a:spcPts val="800"/>
              </a:spcAft>
              <a:buFont typeface="+mj-lt"/>
              <a:buAutoNum type="arabicPeriod"/>
            </a:pPr>
            <a:r>
              <a:rPr lang="de-DE" sz="16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Klicken Sie dann auf “SAVE CHANGES”</a:t>
            </a:r>
          </a:p>
          <a:p>
            <a:pPr marL="342900" lvl="0" indent="-342900">
              <a:lnSpc>
                <a:spcPct val="107000"/>
              </a:lnSpc>
              <a:spcAft>
                <a:spcPts val="800"/>
              </a:spcAft>
              <a:buFont typeface="+mj-lt"/>
              <a:buAutoNum type="arabicPeriod"/>
            </a:pPr>
            <a:endParaRPr lang="de-DE" sz="1600" kern="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800"/>
              </a:spcAft>
            </a:pPr>
            <a:r>
              <a:rPr lang="de-DE" sz="1600" dirty="0">
                <a:solidFill>
                  <a:srgbClr val="92D050"/>
                </a:solidFill>
                <a:latin typeface="Calibri" panose="020F0502020204030204" pitchFamily="34" charset="0"/>
                <a:cs typeface="Calibri" panose="020F0502020204030204" pitchFamily="34" charset="0"/>
              </a:rPr>
              <a:t>Die Seite der Sammlung wird angezeigt und ihr Datensatz in der zugehörigen Liste aufgeführt.</a:t>
            </a:r>
            <a:endParaRPr lang="de-DE" sz="1600" kern="100" dirty="0">
              <a:solidFill>
                <a:srgbClr val="92D05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Grafik 4">
            <a:extLst>
              <a:ext uri="{FF2B5EF4-FFF2-40B4-BE49-F238E27FC236}">
                <a16:creationId xmlns:a16="http://schemas.microsoft.com/office/drawing/2014/main" id="{593274E4-8280-6E1A-35C4-15D52E51153D}"/>
              </a:ext>
            </a:extLst>
          </p:cNvPr>
          <p:cNvPicPr>
            <a:picLocks noChangeAspect="1"/>
          </p:cNvPicPr>
          <p:nvPr/>
        </p:nvPicPr>
        <p:blipFill>
          <a:blip r:embed="rId2"/>
          <a:srcRect l="1828" r="1828"/>
          <a:stretch/>
        </p:blipFill>
        <p:spPr>
          <a:xfrm>
            <a:off x="4455910" y="863600"/>
            <a:ext cx="4364561" cy="2232248"/>
          </a:xfrm>
          <a:prstGeom prst="rect">
            <a:avLst/>
          </a:prstGeom>
        </p:spPr>
      </p:pic>
      <p:sp>
        <p:nvSpPr>
          <p:cNvPr id="6" name="Ellipse 5">
            <a:extLst>
              <a:ext uri="{FF2B5EF4-FFF2-40B4-BE49-F238E27FC236}">
                <a16:creationId xmlns:a16="http://schemas.microsoft.com/office/drawing/2014/main" id="{965522F0-5396-BFEE-B526-40F30BA0BEE6}"/>
              </a:ext>
            </a:extLst>
          </p:cNvPr>
          <p:cNvSpPr/>
          <p:nvPr/>
        </p:nvSpPr>
        <p:spPr>
          <a:xfrm>
            <a:off x="7452320" y="1563637"/>
            <a:ext cx="576064"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Ellipse 7">
            <a:extLst>
              <a:ext uri="{FF2B5EF4-FFF2-40B4-BE49-F238E27FC236}">
                <a16:creationId xmlns:a16="http://schemas.microsoft.com/office/drawing/2014/main" id="{6AB6C36D-D6D5-2D6C-E9B6-05E846908C28}"/>
              </a:ext>
            </a:extLst>
          </p:cNvPr>
          <p:cNvSpPr/>
          <p:nvPr/>
        </p:nvSpPr>
        <p:spPr>
          <a:xfrm>
            <a:off x="6084167" y="1347614"/>
            <a:ext cx="576064"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Ellipse 9">
            <a:extLst>
              <a:ext uri="{FF2B5EF4-FFF2-40B4-BE49-F238E27FC236}">
                <a16:creationId xmlns:a16="http://schemas.microsoft.com/office/drawing/2014/main" id="{5B5425F3-4EA8-6100-3811-BE1FF501953C}"/>
              </a:ext>
            </a:extLst>
          </p:cNvPr>
          <p:cNvSpPr/>
          <p:nvPr/>
        </p:nvSpPr>
        <p:spPr>
          <a:xfrm>
            <a:off x="4981796" y="1941880"/>
            <a:ext cx="576064"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rechts 10">
            <a:extLst>
              <a:ext uri="{FF2B5EF4-FFF2-40B4-BE49-F238E27FC236}">
                <a16:creationId xmlns:a16="http://schemas.microsoft.com/office/drawing/2014/main" id="{EDAA47B4-94BE-6E41-C2E0-4F23F79AC462}"/>
              </a:ext>
            </a:extLst>
          </p:cNvPr>
          <p:cNvSpPr/>
          <p:nvPr/>
        </p:nvSpPr>
        <p:spPr>
          <a:xfrm rot="16200000">
            <a:off x="5092496" y="2336156"/>
            <a:ext cx="448924" cy="33778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FE3E0C6-D81F-8DFC-FC96-9EA7E4AE044E}"/>
              </a:ext>
            </a:extLst>
          </p:cNvPr>
          <p:cNvSpPr>
            <a:spLocks noGrp="1"/>
          </p:cNvSpPr>
          <p:nvPr>
            <p:ph type="body" sz="quarter" idx="10"/>
          </p:nvPr>
        </p:nvSpPr>
        <p:spPr>
          <a:xfrm>
            <a:off x="1255400" y="1851670"/>
            <a:ext cx="7709088" cy="792088"/>
          </a:xfrm>
        </p:spPr>
        <p:txBody>
          <a:bodyPr/>
          <a:lstStyle/>
          <a:p>
            <a:r>
              <a:rPr lang="de-DE" sz="3600" b="1" dirty="0">
                <a:latin typeface="Calibri" panose="020F0502020204030204" pitchFamily="34" charset="0"/>
                <a:cs typeface="Calibri" panose="020F0502020204030204" pitchFamily="34" charset="0"/>
              </a:rPr>
              <a:t>In </a:t>
            </a:r>
            <a:r>
              <a:rPr lang="de-DE" sz="3600" b="1" dirty="0" err="1">
                <a:latin typeface="Calibri" panose="020F0502020204030204" pitchFamily="34" charset="0"/>
                <a:cs typeface="Calibri" panose="020F0502020204030204" pitchFamily="34" charset="0"/>
              </a:rPr>
              <a:t>ReSeeD</a:t>
            </a:r>
            <a:r>
              <a:rPr lang="de-DE" sz="3600" b="1" dirty="0">
                <a:latin typeface="Calibri" panose="020F0502020204030204" pitchFamily="34" charset="0"/>
                <a:cs typeface="Calibri" panose="020F0502020204030204" pitchFamily="34" charset="0"/>
              </a:rPr>
              <a:t> nach Datensätzen suchen</a:t>
            </a:r>
          </a:p>
        </p:txBody>
      </p:sp>
    </p:spTree>
    <p:extLst>
      <p:ext uri="{BB962C8B-B14F-4D97-AF65-F5344CB8AC3E}">
        <p14:creationId xmlns:p14="http://schemas.microsoft.com/office/powerpoint/2010/main" val="1671326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DCF835-72F8-83B3-25A3-688A5BC7C2FB}"/>
              </a:ext>
            </a:extLst>
          </p:cNvPr>
          <p:cNvSpPr>
            <a:spLocks noGrp="1"/>
          </p:cNvSpPr>
          <p:nvPr>
            <p:ph type="title"/>
          </p:nvPr>
        </p:nvSpPr>
        <p:spPr/>
        <p:txBody>
          <a:bodyPr rtlCol="0">
            <a:noAutofit/>
          </a:bodyPr>
          <a:lstStyle/>
          <a:p>
            <a:r>
              <a:rPr lang="de-DE" sz="1600" b="1" dirty="0">
                <a:latin typeface="Calibri" panose="020F0502020204030204" pitchFamily="34" charset="0"/>
                <a:cs typeface="Calibri" panose="020F0502020204030204" pitchFamily="34" charset="0"/>
              </a:rPr>
              <a:t>In </a:t>
            </a:r>
            <a:r>
              <a:rPr lang="de-DE" sz="1600" b="1" dirty="0" err="1">
                <a:latin typeface="Calibri" panose="020F0502020204030204" pitchFamily="34" charset="0"/>
                <a:cs typeface="Calibri" panose="020F0502020204030204" pitchFamily="34" charset="0"/>
              </a:rPr>
              <a:t>ReSeeD</a:t>
            </a:r>
            <a:r>
              <a:rPr lang="de-DE" sz="1600" b="1" dirty="0">
                <a:latin typeface="Calibri" panose="020F0502020204030204" pitchFamily="34" charset="0"/>
                <a:cs typeface="Calibri" panose="020F0502020204030204" pitchFamily="34" charset="0"/>
              </a:rPr>
              <a:t> nach Datensätzen suchen</a:t>
            </a:r>
          </a:p>
        </p:txBody>
      </p:sp>
      <p:sp>
        <p:nvSpPr>
          <p:cNvPr id="3" name="Inhaltsplatzhalter 2">
            <a:extLst>
              <a:ext uri="{FF2B5EF4-FFF2-40B4-BE49-F238E27FC236}">
                <a16:creationId xmlns:a16="http://schemas.microsoft.com/office/drawing/2014/main" id="{3DDE630C-5B9D-44EF-2925-4CBBF42A27A5}"/>
              </a:ext>
            </a:extLst>
          </p:cNvPr>
          <p:cNvSpPr>
            <a:spLocks noGrp="1"/>
          </p:cNvSpPr>
          <p:nvPr>
            <p:ph idx="1"/>
          </p:nvPr>
        </p:nvSpPr>
        <p:spPr>
          <a:xfrm>
            <a:off x="468313" y="917575"/>
            <a:ext cx="2447925" cy="1006103"/>
          </a:xfrm>
        </p:spPr>
        <p:txBody>
          <a:bodyPr/>
          <a:lstStyle/>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fontAlgn="auto">
              <a:spcBef>
                <a:spcPts val="0"/>
              </a:spcBef>
              <a:defRPr/>
            </a:pPr>
            <a:endParaRPr lang="de-DE" sz="1100" b="0" dirty="0"/>
          </a:p>
        </p:txBody>
      </p:sp>
      <p:sp>
        <p:nvSpPr>
          <p:cNvPr id="31748" name="Fußzeilenplatzhalter 3">
            <a:extLst>
              <a:ext uri="{FF2B5EF4-FFF2-40B4-BE49-F238E27FC236}">
                <a16:creationId xmlns:a16="http://schemas.microsoft.com/office/drawing/2014/main" id="{CAFF274C-6D05-9690-DD62-017EBC450DEA}"/>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31749" name="Foliennummernplatzhalter 4">
            <a:extLst>
              <a:ext uri="{FF2B5EF4-FFF2-40B4-BE49-F238E27FC236}">
                <a16:creationId xmlns:a16="http://schemas.microsoft.com/office/drawing/2014/main" id="{09C9009B-8846-263E-7879-7E07832BC25A}"/>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0776F081-8E8F-4B88-8F5D-3BA0990407FC}"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18</a:t>
            </a:fld>
            <a:r>
              <a:rPr lang="de-DE" altLang="de-DE" sz="900" dirty="0">
                <a:solidFill>
                  <a:schemeClr val="tx2"/>
                </a:solidFill>
                <a:latin typeface="Calibri" panose="020F0502020204030204" pitchFamily="34" charset="0"/>
                <a:cs typeface="Calibri" panose="020F0502020204030204" pitchFamily="34" charset="0"/>
              </a:rPr>
              <a:t> </a:t>
            </a:r>
          </a:p>
        </p:txBody>
      </p:sp>
      <p:sp>
        <p:nvSpPr>
          <p:cNvPr id="9" name="Textfeld 8">
            <a:extLst>
              <a:ext uri="{FF2B5EF4-FFF2-40B4-BE49-F238E27FC236}">
                <a16:creationId xmlns:a16="http://schemas.microsoft.com/office/drawing/2014/main" id="{7520ACAE-1697-B588-FF64-0AFE689CDED3}"/>
              </a:ext>
            </a:extLst>
          </p:cNvPr>
          <p:cNvSpPr txBox="1"/>
          <p:nvPr/>
        </p:nvSpPr>
        <p:spPr>
          <a:xfrm>
            <a:off x="467866" y="876412"/>
            <a:ext cx="3240038" cy="1551322"/>
          </a:xfrm>
          <a:prstGeom prst="rect">
            <a:avLst/>
          </a:prstGeom>
          <a:noFill/>
        </p:spPr>
        <p:txBody>
          <a:bodyPr wrap="square">
            <a:spAutoFit/>
          </a:bodyPr>
          <a:lstStyle/>
          <a:p>
            <a:pPr eaLnBrk="1" fontAlgn="auto" hangingPunct="1">
              <a:lnSpc>
                <a:spcPct val="150000"/>
              </a:lnSpc>
              <a:spcBef>
                <a:spcPts val="0"/>
              </a:spcBef>
              <a:spcAft>
                <a:spcPts val="800"/>
              </a:spcAft>
              <a:defRPr/>
            </a:pPr>
            <a:r>
              <a:rPr lang="de-DE" sz="1200" dirty="0">
                <a:solidFill>
                  <a:schemeClr val="tx2"/>
                </a:solidFill>
                <a:latin typeface="Calibri" panose="020F0502020204030204" pitchFamily="34" charset="0"/>
                <a:cs typeface="Calibri" panose="020F0502020204030204" pitchFamily="34" charset="0"/>
              </a:rPr>
              <a:t>Mit </a:t>
            </a:r>
            <a:r>
              <a:rPr lang="de-DE" sz="1200" dirty="0" err="1">
                <a:solidFill>
                  <a:schemeClr val="tx2"/>
                </a:solidFill>
                <a:latin typeface="Calibri" panose="020F0502020204030204" pitchFamily="34" charset="0"/>
                <a:cs typeface="Calibri" panose="020F0502020204030204" pitchFamily="34" charset="0"/>
              </a:rPr>
              <a:t>ReSeeD</a:t>
            </a:r>
            <a:r>
              <a:rPr lang="de-DE" sz="1200" dirty="0">
                <a:solidFill>
                  <a:schemeClr val="tx2"/>
                </a:solidFill>
                <a:latin typeface="Calibri" panose="020F0502020204030204" pitchFamily="34" charset="0"/>
                <a:cs typeface="Calibri" panose="020F0502020204030204" pitchFamily="34" charset="0"/>
              </a:rPr>
              <a:t> können Sie in Ihren eigenen, geteilten oder veröffentlichten Datensätzen recherchieren. Wenn Sie </a:t>
            </a:r>
            <a:r>
              <a:rPr lang="de-DE" sz="1200" b="1" dirty="0">
                <a:solidFill>
                  <a:schemeClr val="accent3"/>
                </a:solidFill>
                <a:latin typeface="Calibri" panose="020F0502020204030204" pitchFamily="34" charset="0"/>
                <a:cs typeface="Calibri" panose="020F0502020204030204" pitchFamily="34" charset="0"/>
              </a:rPr>
              <a:t>nicht</a:t>
            </a:r>
            <a:r>
              <a:rPr lang="de-DE" sz="1200" dirty="0">
                <a:solidFill>
                  <a:schemeClr val="tx2"/>
                </a:solidFill>
                <a:latin typeface="Calibri" panose="020F0502020204030204" pitchFamily="34" charset="0"/>
                <a:cs typeface="Calibri" panose="020F0502020204030204" pitchFamily="34" charset="0"/>
              </a:rPr>
              <a:t> eingeloggt sind, haben Sie </a:t>
            </a:r>
            <a:r>
              <a:rPr lang="de-DE" sz="1200" b="1" dirty="0">
                <a:solidFill>
                  <a:schemeClr val="accent3"/>
                </a:solidFill>
                <a:latin typeface="Calibri" panose="020F0502020204030204" pitchFamily="34" charset="0"/>
                <a:cs typeface="Calibri" panose="020F0502020204030204" pitchFamily="34" charset="0"/>
              </a:rPr>
              <a:t>nur eingeschränkten Zugriff</a:t>
            </a:r>
            <a:r>
              <a:rPr lang="de-DE" sz="1200" b="1" dirty="0">
                <a:solidFill>
                  <a:schemeClr val="tx2"/>
                </a:solidFill>
                <a:latin typeface="Calibri" panose="020F0502020204030204" pitchFamily="34" charset="0"/>
                <a:cs typeface="Calibri" panose="020F0502020204030204" pitchFamily="34" charset="0"/>
              </a:rPr>
              <a:t>.</a:t>
            </a:r>
            <a:endParaRPr lang="de-DE" sz="1200" dirty="0">
              <a:solidFill>
                <a:schemeClr val="tx2"/>
              </a:solidFill>
              <a:latin typeface="Calibri" panose="020F0502020204030204" pitchFamily="34" charset="0"/>
              <a:cs typeface="Calibri" panose="020F0502020204030204" pitchFamily="34" charset="0"/>
            </a:endParaRPr>
          </a:p>
          <a:p>
            <a:pPr eaLnBrk="1" fontAlgn="auto" hangingPunct="1">
              <a:lnSpc>
                <a:spcPct val="150000"/>
              </a:lnSpc>
              <a:spcBef>
                <a:spcPts val="0"/>
              </a:spcBef>
              <a:spcAft>
                <a:spcPts val="800"/>
              </a:spcAft>
              <a:defRPr/>
            </a:pPr>
            <a:endParaRPr lang="de-DE" sz="1200" kern="1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Grafik 4">
            <a:extLst>
              <a:ext uri="{FF2B5EF4-FFF2-40B4-BE49-F238E27FC236}">
                <a16:creationId xmlns:a16="http://schemas.microsoft.com/office/drawing/2014/main" id="{2DB93217-4050-BDF4-DBD1-9C834ABCB65F}"/>
              </a:ext>
            </a:extLst>
          </p:cNvPr>
          <p:cNvPicPr>
            <a:picLocks noChangeAspect="1"/>
          </p:cNvPicPr>
          <p:nvPr/>
        </p:nvPicPr>
        <p:blipFill>
          <a:blip r:embed="rId2"/>
          <a:srcRect l="396" r="396"/>
          <a:stretch/>
        </p:blipFill>
        <p:spPr>
          <a:xfrm>
            <a:off x="3586752" y="789775"/>
            <a:ext cx="5363592" cy="1562457"/>
          </a:xfrm>
          <a:prstGeom prst="rect">
            <a:avLst/>
          </a:prstGeom>
        </p:spPr>
      </p:pic>
      <p:sp>
        <p:nvSpPr>
          <p:cNvPr id="6" name="Ellipse 5">
            <a:extLst>
              <a:ext uri="{FF2B5EF4-FFF2-40B4-BE49-F238E27FC236}">
                <a16:creationId xmlns:a16="http://schemas.microsoft.com/office/drawing/2014/main" id="{FAE86861-96B0-8E38-46DC-DC31ACC0A187}"/>
              </a:ext>
            </a:extLst>
          </p:cNvPr>
          <p:cNvSpPr/>
          <p:nvPr/>
        </p:nvSpPr>
        <p:spPr>
          <a:xfrm>
            <a:off x="5868144" y="1995686"/>
            <a:ext cx="917699"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3A0967CF-0919-4D72-DF24-E3C710979417}"/>
              </a:ext>
            </a:extLst>
          </p:cNvPr>
          <p:cNvSpPr txBox="1"/>
          <p:nvPr/>
        </p:nvSpPr>
        <p:spPr>
          <a:xfrm>
            <a:off x="179512" y="2225811"/>
            <a:ext cx="6652260" cy="1982530"/>
          </a:xfrm>
          <a:prstGeom prst="rect">
            <a:avLst/>
          </a:prstGeom>
          <a:noFill/>
        </p:spPr>
        <p:txBody>
          <a:bodyPr wrap="square">
            <a:spAutoFit/>
          </a:bodyPr>
          <a:lstStyle/>
          <a:p>
            <a:pPr marL="571500" indent="-342900" eaLnBrk="1" fontAlgn="auto" hangingPunct="1">
              <a:lnSpc>
                <a:spcPct val="150000"/>
              </a:lnSpc>
              <a:spcBef>
                <a:spcPts val="0"/>
              </a:spcBef>
              <a:spcAft>
                <a:spcPts val="800"/>
              </a:spcAft>
              <a:buFont typeface="+mj-lt"/>
              <a:buAutoNum type="arabicPeriod"/>
              <a:defRPr/>
            </a:pP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Gehen Sie zur </a:t>
            </a:r>
            <a:r>
              <a:rPr lang="de-DE" sz="14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ReSeeD</a:t>
            </a: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-Homepage.</a:t>
            </a:r>
          </a:p>
          <a:p>
            <a:pPr marL="571500" indent="-342900" eaLnBrk="1" fontAlgn="auto" hangingPunct="1">
              <a:lnSpc>
                <a:spcPct val="150000"/>
              </a:lnSpc>
              <a:spcBef>
                <a:spcPts val="0"/>
              </a:spcBef>
              <a:spcAft>
                <a:spcPts val="800"/>
              </a:spcAft>
              <a:buFont typeface="+mj-lt"/>
              <a:buAutoNum type="arabicPeriod"/>
              <a:defRPr/>
            </a:pP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Geben Sie ein Suchwort in der </a:t>
            </a:r>
            <a:r>
              <a:rPr lang="de-DE" sz="1400" b="1"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t>
            </a:r>
            <a:r>
              <a:rPr lang="de-DE" sz="1400" b="1"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Search </a:t>
            </a:r>
            <a:r>
              <a:rPr lang="de-DE" sz="1400" b="1"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ReSeeD</a:t>
            </a:r>
            <a:r>
              <a:rPr lang="de-DE" sz="1400" b="1"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a:t>
            </a:r>
            <a:r>
              <a:rPr lang="de-DE" sz="1400" b="1"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Suchbox</a:t>
            </a:r>
            <a:r>
              <a:rPr lang="de-DE" sz="1400" b="1" kern="1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de-DE" sz="1400" kern="100" dirty="0">
                <a:solidFill>
                  <a:schemeClr val="tx2"/>
                </a:solidFill>
                <a:latin typeface="Calibri" panose="020F0502020204030204" pitchFamily="34" charset="0"/>
                <a:ea typeface="Calibri" panose="020F0502020204030204" pitchFamily="34" charset="0"/>
                <a:cs typeface="Calibri" panose="020F0502020204030204" pitchFamily="34" charset="0"/>
              </a:rPr>
              <a:t>e</a:t>
            </a: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in.</a:t>
            </a:r>
            <a:endParaRPr lang="de-DE" sz="1400" kern="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571500" indent="-342900" eaLnBrk="1" fontAlgn="auto" hangingPunct="1">
              <a:lnSpc>
                <a:spcPct val="150000"/>
              </a:lnSpc>
              <a:spcBef>
                <a:spcPts val="0"/>
              </a:spcBef>
              <a:spcAft>
                <a:spcPts val="800"/>
              </a:spcAft>
              <a:buFont typeface="+mj-lt"/>
              <a:buAutoNum type="arabicPeriod"/>
              <a:defRPr/>
            </a:pPr>
            <a:r>
              <a:rPr lang="de-DE" sz="1400" b="1"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Filteroption: </a:t>
            </a: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Das blaue Dropdown zur rechten der </a:t>
            </a:r>
            <a:r>
              <a:rPr lang="de-DE" sz="14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Suchbox</a:t>
            </a: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kann Ihre Suche auf Datensätze und Sammlungen begrenzen. </a:t>
            </a:r>
          </a:p>
          <a:p>
            <a:pPr marL="571500" indent="-342900" eaLnBrk="1" fontAlgn="auto" hangingPunct="1">
              <a:lnSpc>
                <a:spcPct val="150000"/>
              </a:lnSpc>
              <a:spcBef>
                <a:spcPts val="0"/>
              </a:spcBef>
              <a:spcAft>
                <a:spcPts val="800"/>
              </a:spcAft>
              <a:buFont typeface="+mj-lt"/>
              <a:buAutoNum type="arabicPeriod"/>
              <a:defRPr/>
            </a:pPr>
            <a:r>
              <a:rPr lang="de-DE" sz="14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Klicken Sie anschließend auf den </a:t>
            </a:r>
            <a:r>
              <a:rPr lang="de-DE" sz="1400" b="1"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“GO”-Button.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DCF835-72F8-83B3-25A3-688A5BC7C2FB}"/>
              </a:ext>
            </a:extLst>
          </p:cNvPr>
          <p:cNvSpPr>
            <a:spLocks noGrp="1"/>
          </p:cNvSpPr>
          <p:nvPr>
            <p:ph type="title"/>
          </p:nvPr>
        </p:nvSpPr>
        <p:spPr/>
        <p:txBody>
          <a:bodyPr rtlCol="0">
            <a:noAutofit/>
          </a:bodyPr>
          <a:lstStyle/>
          <a:p>
            <a:r>
              <a:rPr lang="de-DE" sz="1800" b="1" dirty="0">
                <a:latin typeface="Calibri" panose="020F0502020204030204" pitchFamily="34" charset="0"/>
                <a:cs typeface="Calibri" panose="020F0502020204030204" pitchFamily="34" charset="0"/>
              </a:rPr>
              <a:t>In </a:t>
            </a:r>
            <a:r>
              <a:rPr lang="de-DE" sz="1800" b="1" dirty="0" err="1">
                <a:latin typeface="Calibri" panose="020F0502020204030204" pitchFamily="34" charset="0"/>
                <a:cs typeface="Calibri" panose="020F0502020204030204" pitchFamily="34" charset="0"/>
              </a:rPr>
              <a:t>ReSeeD</a:t>
            </a:r>
            <a:r>
              <a:rPr lang="de-DE" sz="1800" b="1" dirty="0">
                <a:latin typeface="Calibri" panose="020F0502020204030204" pitchFamily="34" charset="0"/>
                <a:cs typeface="Calibri" panose="020F0502020204030204" pitchFamily="34" charset="0"/>
              </a:rPr>
              <a:t> nach Datensätzen suchen</a:t>
            </a:r>
          </a:p>
        </p:txBody>
      </p:sp>
      <p:sp>
        <p:nvSpPr>
          <p:cNvPr id="3" name="Inhaltsplatzhalter 2">
            <a:extLst>
              <a:ext uri="{FF2B5EF4-FFF2-40B4-BE49-F238E27FC236}">
                <a16:creationId xmlns:a16="http://schemas.microsoft.com/office/drawing/2014/main" id="{3DDE630C-5B9D-44EF-2925-4CBBF42A27A5}"/>
              </a:ext>
            </a:extLst>
          </p:cNvPr>
          <p:cNvSpPr>
            <a:spLocks noGrp="1"/>
          </p:cNvSpPr>
          <p:nvPr>
            <p:ph idx="1"/>
          </p:nvPr>
        </p:nvSpPr>
        <p:spPr>
          <a:xfrm>
            <a:off x="468313" y="917575"/>
            <a:ext cx="2447925" cy="3367088"/>
          </a:xfrm>
        </p:spPr>
        <p:txBody>
          <a:bodyPr/>
          <a:lstStyle/>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fontAlgn="auto">
              <a:spcBef>
                <a:spcPts val="0"/>
              </a:spcBef>
              <a:defRPr/>
            </a:pPr>
            <a:endParaRPr lang="de-DE" sz="1100" b="0" dirty="0"/>
          </a:p>
        </p:txBody>
      </p:sp>
      <p:sp>
        <p:nvSpPr>
          <p:cNvPr id="31748" name="Fußzeilenplatzhalter 3">
            <a:extLst>
              <a:ext uri="{FF2B5EF4-FFF2-40B4-BE49-F238E27FC236}">
                <a16:creationId xmlns:a16="http://schemas.microsoft.com/office/drawing/2014/main" id="{CAFF274C-6D05-9690-DD62-017EBC450DEA}"/>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31749" name="Foliennummernplatzhalter 4">
            <a:extLst>
              <a:ext uri="{FF2B5EF4-FFF2-40B4-BE49-F238E27FC236}">
                <a16:creationId xmlns:a16="http://schemas.microsoft.com/office/drawing/2014/main" id="{09C9009B-8846-263E-7879-7E07832BC25A}"/>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0776F081-8E8F-4B88-8F5D-3BA0990407FC}"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19</a:t>
            </a:fld>
            <a:r>
              <a:rPr lang="de-DE" altLang="de-DE" sz="900" dirty="0">
                <a:solidFill>
                  <a:schemeClr val="tx2"/>
                </a:solidFill>
                <a:latin typeface="Calibri" panose="020F0502020204030204" pitchFamily="34" charset="0"/>
                <a:cs typeface="Calibri" panose="020F0502020204030204" pitchFamily="34" charset="0"/>
              </a:rPr>
              <a:t> </a:t>
            </a:r>
          </a:p>
        </p:txBody>
      </p:sp>
      <p:sp>
        <p:nvSpPr>
          <p:cNvPr id="9" name="Textfeld 8">
            <a:extLst>
              <a:ext uri="{FF2B5EF4-FFF2-40B4-BE49-F238E27FC236}">
                <a16:creationId xmlns:a16="http://schemas.microsoft.com/office/drawing/2014/main" id="{7520ACAE-1697-B588-FF64-0AFE689CDED3}"/>
              </a:ext>
            </a:extLst>
          </p:cNvPr>
          <p:cNvSpPr txBox="1"/>
          <p:nvPr/>
        </p:nvSpPr>
        <p:spPr>
          <a:xfrm>
            <a:off x="395536" y="751947"/>
            <a:ext cx="8639796" cy="1171731"/>
          </a:xfrm>
          <a:prstGeom prst="rect">
            <a:avLst/>
          </a:prstGeom>
          <a:noFill/>
        </p:spPr>
        <p:txBody>
          <a:bodyPr wrap="square">
            <a:spAutoFit/>
          </a:bodyPr>
          <a:lstStyle/>
          <a:p>
            <a:pPr marL="342900" lvl="0" indent="-342900">
              <a:lnSpc>
                <a:spcPct val="150000"/>
              </a:lnSpc>
              <a:buFont typeface="+mj-lt"/>
              <a:buAutoNum type="arabicPeriod" startAt="5"/>
            </a:pP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Die Suchkriterien werden oben auf der Suchergebnisseite neben dem Label </a:t>
            </a:r>
            <a:r>
              <a:rPr lang="de-DE" sz="1200" b="1"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t>
            </a:r>
            <a:r>
              <a:rPr lang="de-DE" sz="1200" b="1"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Filtering</a:t>
            </a:r>
            <a:r>
              <a:rPr lang="de-DE" sz="1200" b="1"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a:t>
            </a:r>
            <a:r>
              <a:rPr lang="de-DE" sz="1200" b="1"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by</a:t>
            </a:r>
            <a:r>
              <a:rPr lang="de-DE" sz="1200" b="1"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t>
            </a: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angezeigt.</a:t>
            </a:r>
          </a:p>
          <a:p>
            <a:pPr marL="342900" indent="-342900">
              <a:lnSpc>
                <a:spcPct val="150000"/>
              </a:lnSpc>
              <a:buFont typeface="+mj-lt"/>
              <a:buAutoNum type="arabicPeriod" startAt="5"/>
            </a:pP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Klicken Sie auf den Button “</a:t>
            </a:r>
            <a:r>
              <a:rPr lang="de-DE" sz="12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Sort</a:t>
            </a: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a:t>
            </a:r>
            <a:r>
              <a:rPr lang="de-DE" sz="12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by</a:t>
            </a: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a:t>
            </a:r>
            <a:r>
              <a:rPr lang="de-DE" sz="12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relevance</a:t>
            </a: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um die Reihenfolge der Suchergebnisse zu ändern. Oder wählen Sie ein anderes Suchkriterien - z.B. nach dem </a:t>
            </a:r>
            <a:r>
              <a:rPr lang="de-DE" sz="1200" kern="1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Uploaddatum</a:t>
            </a: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t>
            </a:r>
          </a:p>
          <a:p>
            <a:pPr marL="342900" indent="-342900">
              <a:lnSpc>
                <a:spcPct val="150000"/>
              </a:lnSpc>
              <a:buFont typeface="+mj-lt"/>
              <a:buAutoNum type="arabicPeriod" startAt="5"/>
            </a:pP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Klicken Sie auf </a:t>
            </a:r>
            <a:r>
              <a:rPr lang="de-DE" sz="1200" b="1"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“Start Over”, </a:t>
            </a:r>
            <a:r>
              <a:rPr lang="de-DE" sz="1200" kern="1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um die alten Suchkriterien abzuwählen.</a:t>
            </a:r>
            <a:endParaRPr lang="de-DE" sz="1200" kern="1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Grafik 4">
            <a:extLst>
              <a:ext uri="{FF2B5EF4-FFF2-40B4-BE49-F238E27FC236}">
                <a16:creationId xmlns:a16="http://schemas.microsoft.com/office/drawing/2014/main" id="{2DB93217-4050-BDF4-DBD1-9C834ABCB65F}"/>
              </a:ext>
            </a:extLst>
          </p:cNvPr>
          <p:cNvPicPr>
            <a:picLocks noChangeAspect="1"/>
          </p:cNvPicPr>
          <p:nvPr/>
        </p:nvPicPr>
        <p:blipFill>
          <a:blip r:embed="rId2"/>
          <a:srcRect l="396" r="396"/>
          <a:stretch/>
        </p:blipFill>
        <p:spPr>
          <a:xfrm>
            <a:off x="983784" y="2059458"/>
            <a:ext cx="7415660" cy="2160241"/>
          </a:xfrm>
          <a:prstGeom prst="rect">
            <a:avLst/>
          </a:prstGeom>
        </p:spPr>
      </p:pic>
      <p:sp>
        <p:nvSpPr>
          <p:cNvPr id="8" name="Ellipse 7">
            <a:extLst>
              <a:ext uri="{FF2B5EF4-FFF2-40B4-BE49-F238E27FC236}">
                <a16:creationId xmlns:a16="http://schemas.microsoft.com/office/drawing/2014/main" id="{EFA2D908-944C-7871-266E-C857A3BF76A1}"/>
              </a:ext>
            </a:extLst>
          </p:cNvPr>
          <p:cNvSpPr/>
          <p:nvPr/>
        </p:nvSpPr>
        <p:spPr>
          <a:xfrm>
            <a:off x="1013168" y="3415488"/>
            <a:ext cx="648072" cy="1529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Ellipse 9">
            <a:extLst>
              <a:ext uri="{FF2B5EF4-FFF2-40B4-BE49-F238E27FC236}">
                <a16:creationId xmlns:a16="http://schemas.microsoft.com/office/drawing/2014/main" id="{C37DEFD3-2822-F4C8-37B4-270DB96143E1}"/>
              </a:ext>
            </a:extLst>
          </p:cNvPr>
          <p:cNvSpPr/>
          <p:nvPr/>
        </p:nvSpPr>
        <p:spPr>
          <a:xfrm>
            <a:off x="7477897" y="3371632"/>
            <a:ext cx="917315" cy="2406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27030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FE3E0C6-D81F-8DFC-FC96-9EA7E4AE044E}"/>
              </a:ext>
            </a:extLst>
          </p:cNvPr>
          <p:cNvSpPr>
            <a:spLocks noGrp="1"/>
          </p:cNvSpPr>
          <p:nvPr>
            <p:ph type="body" sz="quarter" idx="10"/>
          </p:nvPr>
        </p:nvSpPr>
        <p:spPr>
          <a:xfrm>
            <a:off x="1115616" y="1635646"/>
            <a:ext cx="8172000" cy="1439863"/>
          </a:xfrm>
        </p:spPr>
        <p:txBody>
          <a:bodyPr/>
          <a:lstStyle/>
          <a:p>
            <a:pPr marL="685800" indent="-685800">
              <a:buFont typeface="Arial" panose="020B0604020202020204" pitchFamily="34" charset="0"/>
              <a:buChar char="•"/>
            </a:pPr>
            <a:r>
              <a:rPr lang="de-DE" dirty="0">
                <a:latin typeface="Calibri" panose="020F0502020204030204" pitchFamily="34" charset="0"/>
                <a:cs typeface="Calibri" panose="020F0502020204030204" pitchFamily="34" charset="0"/>
              </a:rPr>
              <a:t>Datensatz publizieren</a:t>
            </a:r>
          </a:p>
          <a:p>
            <a:pPr marL="685800" indent="-685800">
              <a:buFont typeface="Arial" panose="020B0604020202020204" pitchFamily="34" charset="0"/>
              <a:buChar char="•"/>
            </a:pPr>
            <a:r>
              <a:rPr lang="de-DE" dirty="0">
                <a:latin typeface="Calibri" panose="020F0502020204030204" pitchFamily="34" charset="0"/>
                <a:cs typeface="Calibri" panose="020F0502020204030204" pitchFamily="34" charset="0"/>
              </a:rPr>
              <a:t>Datensatz archivieren</a:t>
            </a:r>
          </a:p>
        </p:txBody>
      </p:sp>
    </p:spTree>
    <p:extLst>
      <p:ext uri="{BB962C8B-B14F-4D97-AF65-F5344CB8AC3E}">
        <p14:creationId xmlns:p14="http://schemas.microsoft.com/office/powerpoint/2010/main" val="3771651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797133-37F3-0673-9AEE-AF16DA5F7DBB}"/>
              </a:ext>
            </a:extLst>
          </p:cNvPr>
          <p:cNvSpPr>
            <a:spLocks noGrp="1"/>
          </p:cNvSpPr>
          <p:nvPr>
            <p:ph type="title"/>
          </p:nvPr>
        </p:nvSpPr>
        <p:spPr>
          <a:xfrm>
            <a:off x="468313" y="3542531"/>
            <a:ext cx="7559675" cy="256604"/>
          </a:xfrm>
        </p:spPr>
        <p:txBody>
          <a:bodyPr rtlCol="0">
            <a:noAutofit/>
          </a:bodyPr>
          <a:lstStyle/>
          <a:p>
            <a:pPr fontAlgn="auto">
              <a:lnSpc>
                <a:spcPct val="107000"/>
              </a:lnSpc>
              <a:spcBef>
                <a:spcPts val="0"/>
              </a:spcBef>
              <a:spcAft>
                <a:spcPts val="800"/>
              </a:spcAft>
              <a:defRPr/>
            </a:pPr>
            <a:r>
              <a:rPr lang="de-DE" sz="1400" dirty="0">
                <a:solidFill>
                  <a:schemeClr val="bg2"/>
                </a:solidFill>
                <a:latin typeface="Calibri" panose="020F0502020204030204" pitchFamily="34" charset="0"/>
                <a:cs typeface="Calibri" panose="020F0502020204030204" pitchFamily="34" charset="0"/>
              </a:rPr>
              <a:t>Veröffentlichen Sie Ihren Datensatz mit </a:t>
            </a:r>
            <a:r>
              <a:rPr lang="de-DE" sz="1400" dirty="0" err="1">
                <a:solidFill>
                  <a:schemeClr val="bg2"/>
                </a:solidFill>
                <a:latin typeface="Calibri" panose="020F0502020204030204" pitchFamily="34" charset="0"/>
                <a:cs typeface="Calibri" panose="020F0502020204030204" pitchFamily="34" charset="0"/>
              </a:rPr>
              <a:t>ReSeeD</a:t>
            </a:r>
            <a:r>
              <a:rPr lang="de-DE" sz="1400" dirty="0">
                <a:solidFill>
                  <a:schemeClr val="bg2"/>
                </a:solidFill>
                <a:latin typeface="Calibri" panose="020F0502020204030204" pitchFamily="34" charset="0"/>
                <a:cs typeface="Calibri" panose="020F0502020204030204" pitchFamily="34" charset="0"/>
              </a:rPr>
              <a:t> und erhalten Sie einen DOI. </a:t>
            </a:r>
            <a:endParaRPr lang="de-DE" sz="1400" kern="100" dirty="0">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sp>
        <p:nvSpPr>
          <p:cNvPr id="32772" name="Fußzeilenplatzhalter 3">
            <a:extLst>
              <a:ext uri="{FF2B5EF4-FFF2-40B4-BE49-F238E27FC236}">
                <a16:creationId xmlns:a16="http://schemas.microsoft.com/office/drawing/2014/main" id="{08593357-AC90-FB73-BED0-744A2FBE54C4}"/>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32773" name="Foliennummernplatzhalter 4">
            <a:extLst>
              <a:ext uri="{FF2B5EF4-FFF2-40B4-BE49-F238E27FC236}">
                <a16:creationId xmlns:a16="http://schemas.microsoft.com/office/drawing/2014/main" id="{0234256C-D8A2-D9FA-8388-536173116317}"/>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2944307A-767D-4EFE-8ACE-77B03E440D46}"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21</a:t>
            </a:fld>
            <a:r>
              <a:rPr lang="de-DE" altLang="de-DE" sz="900" dirty="0">
                <a:solidFill>
                  <a:schemeClr val="tx2"/>
                </a:solidFill>
                <a:latin typeface="Calibri" panose="020F0502020204030204" pitchFamily="34" charset="0"/>
                <a:cs typeface="Calibri" panose="020F0502020204030204" pitchFamily="34" charset="0"/>
              </a:rPr>
              <a:t> </a:t>
            </a:r>
          </a:p>
        </p:txBody>
      </p:sp>
      <p:pic>
        <p:nvPicPr>
          <p:cNvPr id="5" name="Grafik 4">
            <a:extLst>
              <a:ext uri="{FF2B5EF4-FFF2-40B4-BE49-F238E27FC236}">
                <a16:creationId xmlns:a16="http://schemas.microsoft.com/office/drawing/2014/main" id="{3E892A50-E879-9D77-16FA-80895E9F5E53}"/>
              </a:ext>
            </a:extLst>
          </p:cNvPr>
          <p:cNvPicPr>
            <a:picLocks noChangeAspect="1"/>
          </p:cNvPicPr>
          <p:nvPr/>
        </p:nvPicPr>
        <p:blipFill rotWithShape="1">
          <a:blip r:embed="rId2"/>
          <a:srcRect l="2519" r="21709"/>
          <a:stretch/>
        </p:blipFill>
        <p:spPr>
          <a:xfrm>
            <a:off x="4224486" y="1019607"/>
            <a:ext cx="4708128" cy="2448272"/>
          </a:xfrm>
          <a:prstGeom prst="rect">
            <a:avLst/>
          </a:prstGeom>
        </p:spPr>
      </p:pic>
      <p:sp>
        <p:nvSpPr>
          <p:cNvPr id="6" name="Ellipse 5">
            <a:extLst>
              <a:ext uri="{FF2B5EF4-FFF2-40B4-BE49-F238E27FC236}">
                <a16:creationId xmlns:a16="http://schemas.microsoft.com/office/drawing/2014/main" id="{29A089FA-B252-DB88-C0CF-401F806A5FFB}"/>
              </a:ext>
            </a:extLst>
          </p:cNvPr>
          <p:cNvSpPr/>
          <p:nvPr/>
        </p:nvSpPr>
        <p:spPr>
          <a:xfrm>
            <a:off x="4479796" y="2450181"/>
            <a:ext cx="524252" cy="1215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Ellipse 6">
            <a:extLst>
              <a:ext uri="{FF2B5EF4-FFF2-40B4-BE49-F238E27FC236}">
                <a16:creationId xmlns:a16="http://schemas.microsoft.com/office/drawing/2014/main" id="{DA208A79-140E-A798-B7DB-93B18862ED80}"/>
              </a:ext>
            </a:extLst>
          </p:cNvPr>
          <p:cNvSpPr/>
          <p:nvPr/>
        </p:nvSpPr>
        <p:spPr>
          <a:xfrm>
            <a:off x="5868144" y="2922389"/>
            <a:ext cx="504056"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Ellipse 8">
            <a:extLst>
              <a:ext uri="{FF2B5EF4-FFF2-40B4-BE49-F238E27FC236}">
                <a16:creationId xmlns:a16="http://schemas.microsoft.com/office/drawing/2014/main" id="{DFF2A249-5552-8724-52E5-C0F0D27E539B}"/>
              </a:ext>
            </a:extLst>
          </p:cNvPr>
          <p:cNvSpPr/>
          <p:nvPr/>
        </p:nvSpPr>
        <p:spPr>
          <a:xfrm>
            <a:off x="4427984" y="1961109"/>
            <a:ext cx="1044327" cy="18958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itel 1">
            <a:extLst>
              <a:ext uri="{FF2B5EF4-FFF2-40B4-BE49-F238E27FC236}">
                <a16:creationId xmlns:a16="http://schemas.microsoft.com/office/drawing/2014/main" id="{B3839A44-0D24-314A-7F40-6789FCD59006}"/>
              </a:ext>
            </a:extLst>
          </p:cNvPr>
          <p:cNvSpPr txBox="1">
            <a:spLocks/>
          </p:cNvSpPr>
          <p:nvPr/>
        </p:nvSpPr>
        <p:spPr bwMode="auto">
          <a:xfrm>
            <a:off x="539922" y="274157"/>
            <a:ext cx="75596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algn="l" defTabSz="685800" rtl="0" fontAlgn="base">
              <a:spcBef>
                <a:spcPct val="0"/>
              </a:spcBef>
              <a:spcAft>
                <a:spcPct val="0"/>
              </a:spcAft>
              <a:buFont typeface="Arial" panose="020B0604020202020204" pitchFamily="34" charset="0"/>
              <a:defRPr sz="2700" kern="1200">
                <a:solidFill>
                  <a:schemeClr val="tx2"/>
                </a:solidFill>
                <a:latin typeface="+mn-lt"/>
                <a:ea typeface="+mj-ea"/>
                <a:cs typeface="+mj-cs"/>
              </a:defRPr>
            </a:lvl1pPr>
            <a:lvl2pPr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2pPr>
            <a:lvl3pPr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3pPr>
            <a:lvl4pPr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4pPr>
            <a:lvl5pPr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5pPr>
            <a:lvl6pPr marL="457200"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6pPr>
            <a:lvl7pPr marL="914400"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7pPr>
            <a:lvl8pPr marL="1371600"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8pPr>
            <a:lvl9pPr marL="1828800" algn="l" defTabSz="685800" rtl="0" fontAlgn="base">
              <a:spcBef>
                <a:spcPct val="0"/>
              </a:spcBef>
              <a:spcAft>
                <a:spcPct val="0"/>
              </a:spcAft>
              <a:buFont typeface="Arial" panose="020B0604020202020204" pitchFamily="34" charset="0"/>
              <a:defRPr sz="2700">
                <a:solidFill>
                  <a:schemeClr val="tx2"/>
                </a:solidFill>
                <a:latin typeface="Arial" panose="020B0604020202020204" pitchFamily="34" charset="0"/>
              </a:defRPr>
            </a:lvl9pPr>
          </a:lstStyle>
          <a:p>
            <a:pPr eaLnBrk="1" fontAlgn="auto" hangingPunct="1">
              <a:lnSpc>
                <a:spcPct val="107000"/>
              </a:lnSpc>
              <a:spcBef>
                <a:spcPts val="0"/>
              </a:spcBef>
              <a:spcAft>
                <a:spcPts val="800"/>
              </a:spcAft>
              <a:defRPr/>
            </a:pPr>
            <a:r>
              <a:rPr lang="de-DE" sz="2000" b="1" dirty="0">
                <a:latin typeface="Calibri" panose="020F0502020204030204" pitchFamily="34" charset="0"/>
                <a:cs typeface="Calibri" panose="020F0502020204030204" pitchFamily="34" charset="0"/>
              </a:rPr>
              <a:t>Datensatz publizieren</a:t>
            </a:r>
            <a:endParaRPr lang="de-DE" sz="2000"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DD896C78-1D33-1352-5C98-BB1A9DD1D84E}"/>
              </a:ext>
            </a:extLst>
          </p:cNvPr>
          <p:cNvSpPr txBox="1"/>
          <p:nvPr/>
        </p:nvSpPr>
        <p:spPr>
          <a:xfrm>
            <a:off x="323850" y="758409"/>
            <a:ext cx="4104134" cy="2310504"/>
          </a:xfrm>
          <a:prstGeom prst="rect">
            <a:avLst/>
          </a:prstGeom>
          <a:noFill/>
        </p:spPr>
        <p:txBody>
          <a:bodyPr wrap="square">
            <a:spAutoFit/>
          </a:bodyPr>
          <a:lstStyle/>
          <a:p>
            <a:pPr marL="342900" indent="-342900" eaLnBrk="1" fontAlgn="auto" hangingPunct="1">
              <a:lnSpc>
                <a:spcPct val="150000"/>
              </a:lnSpc>
              <a:spcBef>
                <a:spcPts val="0"/>
              </a:spcBef>
              <a:spcAft>
                <a:spcPts val="800"/>
              </a:spcAft>
              <a:buFont typeface="+mj-lt"/>
              <a:buAutoNum type="arabicPeriod"/>
              <a:tabLst>
                <a:tab pos="457200" algn="l"/>
              </a:tabLst>
              <a:defRPr/>
            </a:pPr>
            <a:r>
              <a:rPr lang="de-DE" sz="1200" dirty="0">
                <a:solidFill>
                  <a:schemeClr val="tx2"/>
                </a:solidFill>
                <a:latin typeface="Calibri" panose="020F0502020204030204" pitchFamily="34" charset="0"/>
                <a:cs typeface="Calibri" panose="020F0502020204030204" pitchFamily="34" charset="0"/>
              </a:rPr>
              <a:t>Öffnen Sie bei der Ansicht Ihres Datensatzes das Panel “Review and </a:t>
            </a:r>
            <a:r>
              <a:rPr lang="de-DE" sz="1200" dirty="0" err="1">
                <a:solidFill>
                  <a:schemeClr val="tx2"/>
                </a:solidFill>
                <a:latin typeface="Calibri" panose="020F0502020204030204" pitchFamily="34" charset="0"/>
                <a:cs typeface="Calibri" panose="020F0502020204030204" pitchFamily="34" charset="0"/>
              </a:rPr>
              <a:t>Approval</a:t>
            </a:r>
            <a:r>
              <a:rPr lang="de-DE" sz="1200" dirty="0">
                <a:solidFill>
                  <a:schemeClr val="tx2"/>
                </a:solidFill>
                <a:latin typeface="Calibri" panose="020F0502020204030204" pitchFamily="34" charset="0"/>
                <a:cs typeface="Calibri" panose="020F0502020204030204" pitchFamily="34" charset="0"/>
              </a:rPr>
              <a:t>”.</a:t>
            </a:r>
          </a:p>
          <a:p>
            <a:pPr marL="342900" indent="-342900" eaLnBrk="1" fontAlgn="auto" hangingPunct="1">
              <a:lnSpc>
                <a:spcPct val="150000"/>
              </a:lnSpc>
              <a:spcBef>
                <a:spcPts val="0"/>
              </a:spcBef>
              <a:spcAft>
                <a:spcPts val="800"/>
              </a:spcAft>
              <a:buFont typeface="+mj-lt"/>
              <a:buAutoNum type="arabicPeriod"/>
              <a:tabLst>
                <a:tab pos="457200" algn="l"/>
              </a:tabLst>
              <a:defRPr/>
            </a:pPr>
            <a:r>
              <a:rPr lang="de-DE" sz="1200" dirty="0">
                <a:solidFill>
                  <a:schemeClr val="tx2"/>
                </a:solidFill>
                <a:latin typeface="Calibri" panose="020F0502020204030204" pitchFamily="34" charset="0"/>
                <a:cs typeface="Calibri" panose="020F0502020204030204" pitchFamily="34" charset="0"/>
              </a:rPr>
              <a:t>Wählen Sie “</a:t>
            </a:r>
            <a:r>
              <a:rPr lang="de-DE" sz="1200" dirty="0" err="1">
                <a:solidFill>
                  <a:schemeClr val="tx2"/>
                </a:solidFill>
                <a:latin typeface="Calibri" panose="020F0502020204030204" pitchFamily="34" charset="0"/>
                <a:cs typeface="Calibri" panose="020F0502020204030204" pitchFamily="34" charset="0"/>
              </a:rPr>
              <a:t>Deposit</a:t>
            </a:r>
            <a:r>
              <a:rPr lang="de-DE" sz="1200" dirty="0">
                <a:solidFill>
                  <a:schemeClr val="tx2"/>
                </a:solidFill>
                <a:latin typeface="Calibri" panose="020F0502020204030204" pitchFamily="34" charset="0"/>
                <a:cs typeface="Calibri" panose="020F0502020204030204" pitchFamily="34" charset="0"/>
              </a:rPr>
              <a:t>” unter den möglichen Aktionen aus.</a:t>
            </a:r>
          </a:p>
          <a:p>
            <a:pPr marL="342900" indent="-342900" eaLnBrk="1" fontAlgn="auto" hangingPunct="1">
              <a:lnSpc>
                <a:spcPct val="150000"/>
              </a:lnSpc>
              <a:spcBef>
                <a:spcPts val="0"/>
              </a:spcBef>
              <a:spcAft>
                <a:spcPts val="800"/>
              </a:spcAft>
              <a:buFont typeface="+mj-lt"/>
              <a:buAutoNum type="arabicPeriod"/>
              <a:tabLst>
                <a:tab pos="457200" algn="l"/>
              </a:tabLst>
              <a:defRPr/>
            </a:pPr>
            <a:r>
              <a:rPr lang="de-DE" sz="1200" dirty="0">
                <a:solidFill>
                  <a:schemeClr val="tx2"/>
                </a:solidFill>
                <a:latin typeface="Calibri" panose="020F0502020204030204" pitchFamily="34" charset="0"/>
                <a:cs typeface="Calibri" panose="020F0502020204030204" pitchFamily="34" charset="0"/>
              </a:rPr>
              <a:t> Fügen Sie einen Kommentar bei, um dem Verwaltenden dieser Publikation mitzuteilen, dass Sie Ihre Arbeit veröffentlichen möchten.</a:t>
            </a:r>
          </a:p>
          <a:p>
            <a:pPr marL="342900" indent="-342900" eaLnBrk="1" fontAlgn="auto" hangingPunct="1">
              <a:lnSpc>
                <a:spcPct val="150000"/>
              </a:lnSpc>
              <a:spcBef>
                <a:spcPts val="0"/>
              </a:spcBef>
              <a:spcAft>
                <a:spcPts val="800"/>
              </a:spcAft>
              <a:buFont typeface="+mj-lt"/>
              <a:buAutoNum type="arabicPeriod"/>
              <a:tabLst>
                <a:tab pos="457200" algn="l"/>
              </a:tabLst>
              <a:defRPr/>
            </a:pPr>
            <a:r>
              <a:rPr lang="de-DE" sz="1200" dirty="0">
                <a:solidFill>
                  <a:schemeClr val="tx2"/>
                </a:solidFill>
                <a:latin typeface="Calibri" panose="020F0502020204030204" pitchFamily="34" charset="0"/>
                <a:cs typeface="Calibri" panose="020F0502020204030204" pitchFamily="34" charset="0"/>
              </a:rPr>
              <a:t> Klicken Sie dann auf den blauen “SUBMIT”-Button.</a:t>
            </a:r>
            <a:endParaRPr lang="de-DE" sz="1200" kern="1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E08A99-BBCD-60B5-3D7F-399A3C8CB756}"/>
              </a:ext>
            </a:extLst>
          </p:cNvPr>
          <p:cNvSpPr>
            <a:spLocks noGrp="1"/>
          </p:cNvSpPr>
          <p:nvPr>
            <p:ph type="title"/>
          </p:nvPr>
        </p:nvSpPr>
        <p:spPr/>
        <p:txBody>
          <a:bodyPr rtlCol="0">
            <a:noAutofit/>
          </a:bodyPr>
          <a:lstStyle/>
          <a:p>
            <a:pPr fontAlgn="auto">
              <a:lnSpc>
                <a:spcPct val="107000"/>
              </a:lnSpc>
              <a:spcBef>
                <a:spcPts val="0"/>
              </a:spcBef>
              <a:spcAft>
                <a:spcPts val="800"/>
              </a:spcAft>
              <a:defRPr/>
            </a:pPr>
            <a:r>
              <a:rPr lang="de-DE" sz="1800" b="1" kern="100" dirty="0">
                <a:latin typeface="Calibri" panose="020F0502020204030204" pitchFamily="34" charset="0"/>
                <a:ea typeface="Calibri" panose="020F0502020204030204" pitchFamily="34" charset="0"/>
                <a:cs typeface="Times New Roman" panose="02020603050405020304" pitchFamily="18" charset="0"/>
              </a:rPr>
              <a:t>Datensatz archivieren</a:t>
            </a:r>
            <a:endParaRPr lang="de-DE" sz="18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Inhaltsplatzhalter 2">
            <a:extLst>
              <a:ext uri="{FF2B5EF4-FFF2-40B4-BE49-F238E27FC236}">
                <a16:creationId xmlns:a16="http://schemas.microsoft.com/office/drawing/2014/main" id="{44C26A18-75EE-768B-CE3F-EAE72FE7A28E}"/>
              </a:ext>
            </a:extLst>
          </p:cNvPr>
          <p:cNvSpPr>
            <a:spLocks noGrp="1"/>
          </p:cNvSpPr>
          <p:nvPr>
            <p:ph idx="1"/>
          </p:nvPr>
        </p:nvSpPr>
        <p:spPr>
          <a:xfrm>
            <a:off x="468313" y="917575"/>
            <a:ext cx="2447925" cy="3367088"/>
          </a:xfrm>
        </p:spPr>
        <p:txBody>
          <a:bodyPr/>
          <a:lstStyle/>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auto">
              <a:lnSpc>
                <a:spcPct val="107000"/>
              </a:lnSpc>
              <a:spcBef>
                <a:spcPts val="0"/>
              </a:spcBef>
              <a:spcAft>
                <a:spcPts val="800"/>
              </a:spcAft>
              <a:buFont typeface="+mj-lt"/>
              <a:buAutoNum type="arabicPeriod"/>
              <a:tabLst>
                <a:tab pos="457200" algn="l"/>
              </a:tabLst>
              <a:defRPr/>
            </a:pPr>
            <a:endParaRPr lang="de-DE" sz="1100" b="0" kern="100" dirty="0">
              <a:latin typeface="Calibri" panose="020F0502020204030204" pitchFamily="34" charset="0"/>
              <a:ea typeface="Calibri" panose="020F0502020204030204" pitchFamily="34" charset="0"/>
              <a:cs typeface="Times New Roman" panose="02020603050405020304" pitchFamily="18" charset="0"/>
            </a:endParaRPr>
          </a:p>
          <a:p>
            <a:pPr fontAlgn="auto">
              <a:spcBef>
                <a:spcPts val="0"/>
              </a:spcBef>
              <a:defRPr/>
            </a:pPr>
            <a:endParaRPr lang="de-DE" sz="1100" b="0" dirty="0"/>
          </a:p>
        </p:txBody>
      </p:sp>
      <p:sp>
        <p:nvSpPr>
          <p:cNvPr id="33796" name="Fußzeilenplatzhalter 3">
            <a:extLst>
              <a:ext uri="{FF2B5EF4-FFF2-40B4-BE49-F238E27FC236}">
                <a16:creationId xmlns:a16="http://schemas.microsoft.com/office/drawing/2014/main" id="{F9BB1440-A3C2-2FD1-8090-E24965A0FA24}"/>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33797" name="Foliennummernplatzhalter 4">
            <a:extLst>
              <a:ext uri="{FF2B5EF4-FFF2-40B4-BE49-F238E27FC236}">
                <a16:creationId xmlns:a16="http://schemas.microsoft.com/office/drawing/2014/main" id="{38F06F00-873F-1A00-4A2D-F2E7C4288D28}"/>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149D4370-E7EA-4C0E-BE51-934DAFFDDBA4}"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22</a:t>
            </a:fld>
            <a:r>
              <a:rPr lang="de-DE" altLang="de-DE" sz="900" dirty="0">
                <a:solidFill>
                  <a:schemeClr val="tx2"/>
                </a:solidFill>
                <a:latin typeface="Calibri" panose="020F0502020204030204" pitchFamily="34" charset="0"/>
                <a:cs typeface="Calibri" panose="020F0502020204030204" pitchFamily="34" charset="0"/>
              </a:rPr>
              <a:t> </a:t>
            </a:r>
          </a:p>
        </p:txBody>
      </p:sp>
      <p:sp>
        <p:nvSpPr>
          <p:cNvPr id="8" name="Textfeld 7">
            <a:extLst>
              <a:ext uri="{FF2B5EF4-FFF2-40B4-BE49-F238E27FC236}">
                <a16:creationId xmlns:a16="http://schemas.microsoft.com/office/drawing/2014/main" id="{B5C6F427-9833-7AE7-0021-F8C3D54BA7DB}"/>
              </a:ext>
            </a:extLst>
          </p:cNvPr>
          <p:cNvSpPr txBox="1"/>
          <p:nvPr/>
        </p:nvSpPr>
        <p:spPr>
          <a:xfrm>
            <a:off x="440214" y="843558"/>
            <a:ext cx="7559675" cy="2967094"/>
          </a:xfrm>
          <a:prstGeom prst="rect">
            <a:avLst/>
          </a:prstGeom>
          <a:noFill/>
        </p:spPr>
        <p:txBody>
          <a:bodyPr wrap="square">
            <a:spAutoFit/>
          </a:bodyPr>
          <a:lstStyle/>
          <a:p>
            <a:pPr marL="342900" indent="-342900" eaLnBrk="1" fontAlgn="auto" hangingPunct="1">
              <a:lnSpc>
                <a:spcPct val="150000"/>
              </a:lnSpc>
              <a:spcBef>
                <a:spcPts val="0"/>
              </a:spcBef>
              <a:spcAft>
                <a:spcPts val="800"/>
              </a:spcAft>
              <a:buFont typeface="+mj-lt"/>
              <a:buAutoNum type="arabicPeriod"/>
              <a:tabLst>
                <a:tab pos="457200" algn="l"/>
              </a:tabLst>
              <a:defRPr/>
            </a:pPr>
            <a:r>
              <a:rPr lang="de-DE" sz="1200" dirty="0">
                <a:solidFill>
                  <a:schemeClr val="tx2"/>
                </a:solidFill>
                <a:latin typeface="Calibri" panose="020F0502020204030204" pitchFamily="34" charset="0"/>
                <a:cs typeface="Calibri" panose="020F0502020204030204" pitchFamily="34" charset="0"/>
              </a:rPr>
              <a:t>Öffnen Sie bei der Ansicht Ihres Datensatzes das Panel “Review and </a:t>
            </a:r>
            <a:r>
              <a:rPr lang="de-DE" sz="1200" dirty="0" err="1">
                <a:solidFill>
                  <a:schemeClr val="tx2"/>
                </a:solidFill>
                <a:latin typeface="Calibri" panose="020F0502020204030204" pitchFamily="34" charset="0"/>
                <a:cs typeface="Calibri" panose="020F0502020204030204" pitchFamily="34" charset="0"/>
              </a:rPr>
              <a:t>Approval</a:t>
            </a:r>
            <a:r>
              <a:rPr lang="de-DE" sz="1200" dirty="0">
                <a:solidFill>
                  <a:schemeClr val="tx2"/>
                </a:solidFill>
                <a:latin typeface="Calibri" panose="020F0502020204030204" pitchFamily="34" charset="0"/>
                <a:cs typeface="Calibri" panose="020F0502020204030204" pitchFamily="34" charset="0"/>
              </a:rPr>
              <a:t>”.</a:t>
            </a:r>
          </a:p>
          <a:p>
            <a:pPr marL="342900" indent="-342900" eaLnBrk="1" fontAlgn="auto" hangingPunct="1">
              <a:lnSpc>
                <a:spcPct val="150000"/>
              </a:lnSpc>
              <a:spcBef>
                <a:spcPts val="0"/>
              </a:spcBef>
              <a:spcAft>
                <a:spcPts val="800"/>
              </a:spcAft>
              <a:buFont typeface="+mj-lt"/>
              <a:buAutoNum type="arabicPeriod"/>
              <a:tabLst>
                <a:tab pos="457200" algn="l"/>
              </a:tabLst>
              <a:defRPr/>
            </a:pPr>
            <a:r>
              <a:rPr lang="de-DE" sz="1200" dirty="0">
                <a:solidFill>
                  <a:schemeClr val="tx2"/>
                </a:solidFill>
                <a:latin typeface="Calibri" panose="020F0502020204030204" pitchFamily="34" charset="0"/>
                <a:cs typeface="Calibri" panose="020F0502020204030204" pitchFamily="34" charset="0"/>
              </a:rPr>
              <a:t>Wählen Sie “</a:t>
            </a:r>
            <a:r>
              <a:rPr lang="de-DE" sz="1200" dirty="0" err="1">
                <a:solidFill>
                  <a:schemeClr val="tx2"/>
                </a:solidFill>
                <a:latin typeface="Calibri" panose="020F0502020204030204" pitchFamily="34" charset="0"/>
                <a:cs typeface="Calibri" panose="020F0502020204030204" pitchFamily="34" charset="0"/>
              </a:rPr>
              <a:t>Deposit</a:t>
            </a:r>
            <a:r>
              <a:rPr lang="de-DE" sz="1200" dirty="0">
                <a:solidFill>
                  <a:schemeClr val="tx2"/>
                </a:solidFill>
                <a:latin typeface="Calibri" panose="020F0502020204030204" pitchFamily="34" charset="0"/>
                <a:cs typeface="Calibri" panose="020F0502020204030204" pitchFamily="34" charset="0"/>
              </a:rPr>
              <a:t>” unter den möglichen Aktionen aus.</a:t>
            </a:r>
          </a:p>
          <a:p>
            <a:pPr marL="342900" indent="-342900" eaLnBrk="1" fontAlgn="auto" hangingPunct="1">
              <a:lnSpc>
                <a:spcPct val="150000"/>
              </a:lnSpc>
              <a:spcBef>
                <a:spcPts val="0"/>
              </a:spcBef>
              <a:spcAft>
                <a:spcPts val="800"/>
              </a:spcAft>
              <a:buFont typeface="+mj-lt"/>
              <a:buAutoNum type="arabicPeriod" startAt="3"/>
              <a:tabLst>
                <a:tab pos="457200" algn="l"/>
              </a:tabLst>
              <a:defRPr/>
            </a:pPr>
            <a:r>
              <a:rPr lang="de-DE" sz="1200" dirty="0">
                <a:solidFill>
                  <a:schemeClr val="tx2"/>
                </a:solidFill>
                <a:latin typeface="Calibri" panose="020F0502020204030204" pitchFamily="34" charset="0"/>
                <a:cs typeface="Calibri" panose="020F0502020204030204" pitchFamily="34" charset="0"/>
              </a:rPr>
              <a:t> Fügen Sie einen Kommentar bei, um dem Verwaltenden dieser Publikation mitzuteilen, </a:t>
            </a:r>
            <a:r>
              <a:rPr lang="de-DE" sz="1200" b="1" dirty="0">
                <a:solidFill>
                  <a:schemeClr val="tx2"/>
                </a:solidFill>
                <a:latin typeface="Calibri" panose="020F0502020204030204" pitchFamily="34" charset="0"/>
                <a:cs typeface="Calibri" panose="020F0502020204030204" pitchFamily="34" charset="0"/>
              </a:rPr>
              <a:t>dass Sie Ihre Arbeit archivieren möchten.</a:t>
            </a:r>
            <a:r>
              <a:rPr lang="de-DE" sz="1200" dirty="0">
                <a:solidFill>
                  <a:schemeClr val="tx2"/>
                </a:solidFill>
                <a:latin typeface="Calibri" panose="020F0502020204030204" pitchFamily="34" charset="0"/>
                <a:cs typeface="Calibri" panose="020F0502020204030204" pitchFamily="34" charset="0"/>
              </a:rPr>
              <a:t> Klicken Sie dann auf den blauen “SUBMIT”-Button.</a:t>
            </a:r>
          </a:p>
          <a:p>
            <a:pPr marL="342900" indent="-342900" eaLnBrk="1" fontAlgn="auto" hangingPunct="1">
              <a:lnSpc>
                <a:spcPct val="150000"/>
              </a:lnSpc>
              <a:spcBef>
                <a:spcPts val="0"/>
              </a:spcBef>
              <a:spcAft>
                <a:spcPts val="800"/>
              </a:spcAft>
              <a:buFont typeface="+mj-lt"/>
              <a:buAutoNum type="arabicPeriod" startAt="3"/>
              <a:tabLst>
                <a:tab pos="457200" algn="l"/>
              </a:tabLst>
              <a:defRPr/>
            </a:pPr>
            <a:endParaRPr lang="de-DE" sz="1200" kern="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eaLnBrk="1" fontAlgn="auto" hangingPunct="1">
              <a:lnSpc>
                <a:spcPct val="150000"/>
              </a:lnSpc>
              <a:spcBef>
                <a:spcPts val="0"/>
              </a:spcBef>
              <a:spcAft>
                <a:spcPts val="800"/>
              </a:spcAft>
              <a:tabLst>
                <a:tab pos="457200" algn="l"/>
              </a:tabLst>
              <a:defRPr/>
            </a:pPr>
            <a:r>
              <a:rPr lang="de-DE" sz="1200" i="1" dirty="0">
                <a:solidFill>
                  <a:schemeClr val="tx2"/>
                </a:solidFill>
                <a:latin typeface="Calibri" panose="020F0502020204030204" pitchFamily="34" charset="0"/>
                <a:cs typeface="Calibri" panose="020F0502020204030204" pitchFamily="34" charset="0"/>
              </a:rPr>
              <a:t>Dieser Datensatz hat nun den Status “</a:t>
            </a:r>
            <a:r>
              <a:rPr lang="de-DE" sz="1200" i="1" dirty="0" err="1">
                <a:solidFill>
                  <a:schemeClr val="tx2"/>
                </a:solidFill>
                <a:latin typeface="Calibri" panose="020F0502020204030204" pitchFamily="34" charset="0"/>
                <a:cs typeface="Calibri" panose="020F0502020204030204" pitchFamily="34" charset="0"/>
              </a:rPr>
              <a:t>Pending</a:t>
            </a:r>
            <a:r>
              <a:rPr lang="de-DE" sz="1200" i="1" dirty="0">
                <a:solidFill>
                  <a:schemeClr val="tx2"/>
                </a:solidFill>
                <a:latin typeface="Calibri" panose="020F0502020204030204" pitchFamily="34" charset="0"/>
                <a:cs typeface="Calibri" panose="020F0502020204030204" pitchFamily="34" charset="0"/>
              </a:rPr>
              <a:t> review </a:t>
            </a:r>
            <a:r>
              <a:rPr lang="de-DE" sz="1200" i="1" dirty="0" err="1">
                <a:solidFill>
                  <a:schemeClr val="tx2"/>
                </a:solidFill>
                <a:latin typeface="Calibri" panose="020F0502020204030204" pitchFamily="34" charset="0"/>
                <a:cs typeface="Calibri" panose="020F0502020204030204" pitchFamily="34" charset="0"/>
              </a:rPr>
              <a:t>from</a:t>
            </a:r>
            <a:r>
              <a:rPr lang="de-DE" sz="1200" i="1" dirty="0">
                <a:solidFill>
                  <a:schemeClr val="tx2"/>
                </a:solidFill>
                <a:latin typeface="Calibri" panose="020F0502020204030204" pitchFamily="34" charset="0"/>
                <a:cs typeface="Calibri" panose="020F0502020204030204" pitchFamily="34" charset="0"/>
              </a:rPr>
              <a:t> </a:t>
            </a:r>
            <a:r>
              <a:rPr lang="de-DE" sz="1200" i="1" dirty="0" err="1">
                <a:solidFill>
                  <a:schemeClr val="tx2"/>
                </a:solidFill>
                <a:latin typeface="Calibri" panose="020F0502020204030204" pitchFamily="34" charset="0"/>
                <a:cs typeface="Calibri" panose="020F0502020204030204" pitchFamily="34" charset="0"/>
              </a:rPr>
              <a:t>publication</a:t>
            </a:r>
            <a:r>
              <a:rPr lang="de-DE" sz="1200" i="1" dirty="0">
                <a:solidFill>
                  <a:schemeClr val="tx2"/>
                </a:solidFill>
                <a:latin typeface="Calibri" panose="020F0502020204030204" pitchFamily="34" charset="0"/>
                <a:cs typeface="Calibri" panose="020F0502020204030204" pitchFamily="34" charset="0"/>
              </a:rPr>
              <a:t> </a:t>
            </a:r>
            <a:r>
              <a:rPr lang="de-DE" sz="1200" i="1" dirty="0" err="1">
                <a:solidFill>
                  <a:schemeClr val="tx2"/>
                </a:solidFill>
                <a:latin typeface="Calibri" panose="020F0502020204030204" pitchFamily="34" charset="0"/>
                <a:cs typeface="Calibri" panose="020F0502020204030204" pitchFamily="34" charset="0"/>
              </a:rPr>
              <a:t>manager</a:t>
            </a:r>
            <a:r>
              <a:rPr lang="de-DE" sz="1200" i="1" dirty="0">
                <a:solidFill>
                  <a:schemeClr val="tx2"/>
                </a:solidFill>
                <a:latin typeface="Calibri" panose="020F0502020204030204" pitchFamily="34" charset="0"/>
                <a:cs typeface="Calibri" panose="020F0502020204030204" pitchFamily="34" charset="0"/>
              </a:rPr>
              <a:t>”. Ebenso können Sie sehen, dass Sie eine neue Nachricht erhalten haben (sichtbar am Glocken-Icon in der blauen Kopfleiste oben auf der Webseite). Wenn Sie dieses Icon anklicken, sehen Sie eine Nachricht, die Ihnen mittelt, dass Ihr Datensatz zur Überprüfung übermittelt wurde.</a:t>
            </a:r>
            <a:endParaRPr lang="de-DE" sz="1200" i="1" kern="1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Grafik 5">
            <a:extLst>
              <a:ext uri="{FF2B5EF4-FFF2-40B4-BE49-F238E27FC236}">
                <a16:creationId xmlns:a16="http://schemas.microsoft.com/office/drawing/2014/main" id="{780DF275-D26F-51C9-2496-35789E707DA2}"/>
              </a:ext>
            </a:extLst>
          </p:cNvPr>
          <p:cNvPicPr>
            <a:picLocks noChangeAspect="1"/>
          </p:cNvPicPr>
          <p:nvPr/>
        </p:nvPicPr>
        <p:blipFill>
          <a:blip r:embed="rId2">
            <a:duotone>
              <a:prstClr val="black"/>
              <a:srgbClr val="0070C0">
                <a:tint val="45000"/>
                <a:satMod val="400000"/>
              </a:srgbClr>
            </a:duotone>
          </a:blip>
          <a:stretch>
            <a:fillRect/>
          </a:stretch>
        </p:blipFill>
        <p:spPr>
          <a:xfrm>
            <a:off x="7202260" y="120452"/>
            <a:ext cx="1707654" cy="170765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FE3E0C6-D81F-8DFC-FC96-9EA7E4AE044E}"/>
              </a:ext>
            </a:extLst>
          </p:cNvPr>
          <p:cNvSpPr>
            <a:spLocks noGrp="1"/>
          </p:cNvSpPr>
          <p:nvPr>
            <p:ph type="body" sz="quarter" idx="10"/>
          </p:nvPr>
        </p:nvSpPr>
        <p:spPr>
          <a:xfrm>
            <a:off x="1395409" y="998293"/>
            <a:ext cx="6192688" cy="720080"/>
          </a:xfrm>
        </p:spPr>
        <p:txBody>
          <a:bodyPr/>
          <a:lstStyle/>
          <a:p>
            <a:r>
              <a:rPr lang="de-DE" dirty="0">
                <a:latin typeface="Calibri" panose="020F0502020204030204" pitchFamily="34" charset="0"/>
                <a:cs typeface="Calibri" panose="020F0502020204030204" pitchFamily="34" charset="0"/>
              </a:rPr>
              <a:t>    Optionale Funktionen</a:t>
            </a:r>
          </a:p>
        </p:txBody>
      </p:sp>
      <p:pic>
        <p:nvPicPr>
          <p:cNvPr id="4" name="Grafik 3">
            <a:extLst>
              <a:ext uri="{FF2B5EF4-FFF2-40B4-BE49-F238E27FC236}">
                <a16:creationId xmlns:a16="http://schemas.microsoft.com/office/drawing/2014/main" id="{96934B7E-53E8-C72F-48BE-741A5F0B11D3}"/>
              </a:ext>
            </a:extLst>
          </p:cNvPr>
          <p:cNvPicPr>
            <a:picLocks noChangeAspect="1"/>
          </p:cNvPicPr>
          <p:nvPr/>
        </p:nvPicPr>
        <p:blipFill>
          <a:blip r:embed="rId2"/>
          <a:srcRect t="129" b="129"/>
          <a:stretch/>
        </p:blipFill>
        <p:spPr>
          <a:xfrm>
            <a:off x="683568" y="1851670"/>
            <a:ext cx="7811085" cy="2736304"/>
          </a:xfrm>
          <a:prstGeom prst="rect">
            <a:avLst/>
          </a:prstGeom>
        </p:spPr>
      </p:pic>
      <p:sp>
        <p:nvSpPr>
          <p:cNvPr id="5" name="Ellipse 4">
            <a:extLst>
              <a:ext uri="{FF2B5EF4-FFF2-40B4-BE49-F238E27FC236}">
                <a16:creationId xmlns:a16="http://schemas.microsoft.com/office/drawing/2014/main" id="{C7B26075-8ED1-09CB-9049-65BC8E6E5CD7}"/>
              </a:ext>
            </a:extLst>
          </p:cNvPr>
          <p:cNvSpPr/>
          <p:nvPr/>
        </p:nvSpPr>
        <p:spPr>
          <a:xfrm>
            <a:off x="5614334" y="2715766"/>
            <a:ext cx="64807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Ellipse 5">
            <a:extLst>
              <a:ext uri="{FF2B5EF4-FFF2-40B4-BE49-F238E27FC236}">
                <a16:creationId xmlns:a16="http://schemas.microsoft.com/office/drawing/2014/main" id="{090936D6-9452-185D-2E47-2550C9806FE5}"/>
              </a:ext>
            </a:extLst>
          </p:cNvPr>
          <p:cNvSpPr/>
          <p:nvPr/>
        </p:nvSpPr>
        <p:spPr>
          <a:xfrm>
            <a:off x="6259911" y="2696887"/>
            <a:ext cx="64807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Ellipse 6">
            <a:extLst>
              <a:ext uri="{FF2B5EF4-FFF2-40B4-BE49-F238E27FC236}">
                <a16:creationId xmlns:a16="http://schemas.microsoft.com/office/drawing/2014/main" id="{D8D18194-125C-1CD7-2C83-D283C1E12AF4}"/>
              </a:ext>
            </a:extLst>
          </p:cNvPr>
          <p:cNvSpPr/>
          <p:nvPr/>
        </p:nvSpPr>
        <p:spPr>
          <a:xfrm>
            <a:off x="7264061" y="3615866"/>
            <a:ext cx="648072" cy="2520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48005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E08A99-BBCD-60B5-3D7F-399A3C8CB756}"/>
              </a:ext>
            </a:extLst>
          </p:cNvPr>
          <p:cNvSpPr>
            <a:spLocks noGrp="1"/>
          </p:cNvSpPr>
          <p:nvPr>
            <p:ph type="title"/>
          </p:nvPr>
        </p:nvSpPr>
        <p:spPr/>
        <p:txBody>
          <a:bodyPr rtlCol="0">
            <a:noAutofit/>
          </a:bodyPr>
          <a:lstStyle/>
          <a:p>
            <a:pPr fontAlgn="auto">
              <a:lnSpc>
                <a:spcPct val="107000"/>
              </a:lnSpc>
              <a:spcBef>
                <a:spcPts val="0"/>
              </a:spcBef>
              <a:spcAft>
                <a:spcPts val="800"/>
              </a:spcAft>
              <a:defRPr/>
            </a:pPr>
            <a:r>
              <a:rPr lang="de-DE" sz="1800" b="1" kern="100" dirty="0">
                <a:latin typeface="Calibri" panose="020F0502020204030204" pitchFamily="34" charset="0"/>
                <a:ea typeface="Calibri" panose="020F0502020204030204" pitchFamily="34" charset="0"/>
                <a:cs typeface="Times New Roman" panose="02020603050405020304" pitchFamily="18" charset="0"/>
              </a:rPr>
              <a:t>Optionale Funktionen</a:t>
            </a:r>
            <a:endParaRPr lang="de-DE" sz="18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3796" name="Fußzeilenplatzhalter 3">
            <a:extLst>
              <a:ext uri="{FF2B5EF4-FFF2-40B4-BE49-F238E27FC236}">
                <a16:creationId xmlns:a16="http://schemas.microsoft.com/office/drawing/2014/main" id="{F9BB1440-A3C2-2FD1-8090-E24965A0FA24}"/>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33797" name="Foliennummernplatzhalter 4">
            <a:extLst>
              <a:ext uri="{FF2B5EF4-FFF2-40B4-BE49-F238E27FC236}">
                <a16:creationId xmlns:a16="http://schemas.microsoft.com/office/drawing/2014/main" id="{38F06F00-873F-1A00-4A2D-F2E7C4288D28}"/>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149D4370-E7EA-4C0E-BE51-934DAFFDDBA4}"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24</a:t>
            </a:fld>
            <a:r>
              <a:rPr lang="de-DE" altLang="de-DE" sz="900" dirty="0">
                <a:solidFill>
                  <a:schemeClr val="tx2"/>
                </a:solidFill>
                <a:latin typeface="Calibri" panose="020F0502020204030204" pitchFamily="34" charset="0"/>
                <a:cs typeface="Calibri" panose="020F0502020204030204" pitchFamily="34" charset="0"/>
              </a:rPr>
              <a:t> </a:t>
            </a:r>
          </a:p>
        </p:txBody>
      </p:sp>
      <p:sp>
        <p:nvSpPr>
          <p:cNvPr id="8" name="Textfeld 7">
            <a:extLst>
              <a:ext uri="{FF2B5EF4-FFF2-40B4-BE49-F238E27FC236}">
                <a16:creationId xmlns:a16="http://schemas.microsoft.com/office/drawing/2014/main" id="{B5C6F427-9833-7AE7-0021-F8C3D54BA7DB}"/>
              </a:ext>
            </a:extLst>
          </p:cNvPr>
          <p:cNvSpPr txBox="1"/>
          <p:nvPr/>
        </p:nvSpPr>
        <p:spPr>
          <a:xfrm>
            <a:off x="1204449" y="3152149"/>
            <a:ext cx="7448613" cy="894732"/>
          </a:xfrm>
          <a:prstGeom prst="rect">
            <a:avLst/>
          </a:prstGeom>
          <a:noFill/>
        </p:spPr>
        <p:txBody>
          <a:bodyPr wrap="square">
            <a:spAutoFit/>
          </a:bodyPr>
          <a:lstStyle/>
          <a:p>
            <a:pPr eaLnBrk="1" fontAlgn="auto" hangingPunct="1">
              <a:lnSpc>
                <a:spcPct val="150000"/>
              </a:lnSpc>
              <a:spcBef>
                <a:spcPts val="0"/>
              </a:spcBef>
              <a:spcAft>
                <a:spcPts val="0"/>
              </a:spcAft>
              <a:tabLst>
                <a:tab pos="457200" algn="l"/>
              </a:tabLst>
              <a:defRPr/>
            </a:pPr>
            <a:r>
              <a:rPr lang="de-DE" sz="1200" b="1" dirty="0">
                <a:solidFill>
                  <a:schemeClr val="tx2"/>
                </a:solidFill>
                <a:latin typeface="Calibri" panose="020F0502020204030204" pitchFamily="34" charset="0"/>
                <a:cs typeface="Calibri" panose="020F0502020204030204" pitchFamily="34" charset="0"/>
              </a:rPr>
              <a:t>3. Sharing</a:t>
            </a:r>
          </a:p>
          <a:p>
            <a:pPr eaLnBrk="1" fontAlgn="auto" hangingPunct="1">
              <a:lnSpc>
                <a:spcPct val="150000"/>
              </a:lnSpc>
              <a:spcBef>
                <a:spcPts val="0"/>
              </a:spcBef>
              <a:spcAft>
                <a:spcPts val="0"/>
              </a:spcAft>
              <a:tabLst>
                <a:tab pos="457200" algn="l"/>
              </a:tabLst>
              <a:defRPr/>
            </a:pPr>
            <a:r>
              <a:rPr lang="de-DE" sz="1200" kern="100" dirty="0">
                <a:solidFill>
                  <a:schemeClr val="tx2"/>
                </a:solidFill>
                <a:latin typeface="Calibri" panose="020F0502020204030204" pitchFamily="34" charset="0"/>
                <a:ea typeface="Calibri" panose="020F0502020204030204" pitchFamily="34" charset="0"/>
                <a:cs typeface="Calibri" panose="020F0502020204030204" pitchFamily="34" charset="0"/>
              </a:rPr>
              <a:t>Fügen Sie eine Person im Abschnitt 'Benutzer hinzufügen' hinzu, indem Sie ihre RUB-E-Mail-Adresse eingeben. Legen Sie anschließend die Zugriffsrechte fest (Anzeigen/Herunterladen oder auch Bearbeiten).</a:t>
            </a:r>
          </a:p>
        </p:txBody>
      </p:sp>
      <p:pic>
        <p:nvPicPr>
          <p:cNvPr id="5" name="Grafik 4">
            <a:extLst>
              <a:ext uri="{FF2B5EF4-FFF2-40B4-BE49-F238E27FC236}">
                <a16:creationId xmlns:a16="http://schemas.microsoft.com/office/drawing/2014/main" id="{BEFF821D-63EA-0456-E09A-8F7F7DBD6086}"/>
              </a:ext>
            </a:extLst>
          </p:cNvPr>
          <p:cNvPicPr>
            <a:picLocks noChangeAspect="1"/>
          </p:cNvPicPr>
          <p:nvPr/>
        </p:nvPicPr>
        <p:blipFill rotWithShape="1">
          <a:blip r:embed="rId2"/>
          <a:srcRect r="68900" b="44400"/>
          <a:stretch/>
        </p:blipFill>
        <p:spPr>
          <a:xfrm>
            <a:off x="722993" y="3293643"/>
            <a:ext cx="449582" cy="452107"/>
          </a:xfrm>
          <a:prstGeom prst="rect">
            <a:avLst/>
          </a:prstGeom>
        </p:spPr>
      </p:pic>
      <p:sp>
        <p:nvSpPr>
          <p:cNvPr id="9" name="Textfeld 8">
            <a:extLst>
              <a:ext uri="{FF2B5EF4-FFF2-40B4-BE49-F238E27FC236}">
                <a16:creationId xmlns:a16="http://schemas.microsoft.com/office/drawing/2014/main" id="{8252E27F-CA60-1CF8-DFC0-655E5495DC76}"/>
              </a:ext>
            </a:extLst>
          </p:cNvPr>
          <p:cNvSpPr txBox="1"/>
          <p:nvPr/>
        </p:nvSpPr>
        <p:spPr>
          <a:xfrm>
            <a:off x="1204450" y="2341516"/>
            <a:ext cx="6654800" cy="617733"/>
          </a:xfrm>
          <a:prstGeom prst="rect">
            <a:avLst/>
          </a:prstGeom>
          <a:noFill/>
        </p:spPr>
        <p:txBody>
          <a:bodyPr wrap="square">
            <a:spAutoFit/>
          </a:bodyPr>
          <a:lstStyle/>
          <a:p>
            <a:pPr eaLnBrk="1" fontAlgn="auto" hangingPunct="1">
              <a:lnSpc>
                <a:spcPct val="150000"/>
              </a:lnSpc>
              <a:spcBef>
                <a:spcPts val="0"/>
              </a:spcBef>
              <a:spcAft>
                <a:spcPts val="0"/>
              </a:spcAft>
              <a:tabLst>
                <a:tab pos="457200" algn="l"/>
              </a:tabLst>
              <a:defRPr/>
            </a:pPr>
            <a:r>
              <a:rPr lang="de-DE" sz="1200" b="1" dirty="0">
                <a:solidFill>
                  <a:schemeClr val="tx2"/>
                </a:solidFill>
                <a:latin typeface="Calibri" panose="020F0502020204030204" pitchFamily="34" charset="0"/>
                <a:cs typeface="Calibri" panose="020F0502020204030204" pitchFamily="34" charset="0"/>
              </a:rPr>
              <a:t>2. </a:t>
            </a:r>
            <a:r>
              <a:rPr lang="de-DE" sz="1200" b="1" dirty="0" err="1">
                <a:solidFill>
                  <a:schemeClr val="tx2"/>
                </a:solidFill>
                <a:latin typeface="Calibri" panose="020F0502020204030204" pitchFamily="34" charset="0"/>
                <a:cs typeface="Calibri" panose="020F0502020204030204" pitchFamily="34" charset="0"/>
              </a:rPr>
              <a:t>Visibility</a:t>
            </a:r>
            <a:endParaRPr lang="de-DE" sz="1200" b="1" dirty="0">
              <a:solidFill>
                <a:schemeClr val="tx2"/>
              </a:solidFill>
              <a:latin typeface="Calibri" panose="020F0502020204030204" pitchFamily="34" charset="0"/>
              <a:cs typeface="Calibri" panose="020F0502020204030204" pitchFamily="34" charset="0"/>
            </a:endParaRPr>
          </a:p>
          <a:p>
            <a:pPr eaLnBrk="1" fontAlgn="auto" hangingPunct="1">
              <a:lnSpc>
                <a:spcPct val="150000"/>
              </a:lnSpc>
              <a:spcBef>
                <a:spcPts val="0"/>
              </a:spcBef>
              <a:spcAft>
                <a:spcPts val="0"/>
              </a:spcAft>
              <a:tabLst>
                <a:tab pos="457200" algn="l"/>
              </a:tabLst>
              <a:defRPr/>
            </a:pPr>
            <a:r>
              <a:rPr lang="de-DE" sz="1200" dirty="0">
                <a:solidFill>
                  <a:schemeClr val="tx2"/>
                </a:solidFill>
                <a:latin typeface="Calibri" panose="020F0502020204030204" pitchFamily="34" charset="0"/>
                <a:cs typeface="Calibri" panose="020F0502020204030204" pitchFamily="34" charset="0"/>
              </a:rPr>
              <a:t>Die Sichtbarkeit betrifft nicht die Bearbeitungsrechte, sondern legt fest, wer Ihre Datensätze sehen kann</a:t>
            </a:r>
          </a:p>
        </p:txBody>
      </p:sp>
      <p:pic>
        <p:nvPicPr>
          <p:cNvPr id="11" name="Grafik 10">
            <a:extLst>
              <a:ext uri="{FF2B5EF4-FFF2-40B4-BE49-F238E27FC236}">
                <a16:creationId xmlns:a16="http://schemas.microsoft.com/office/drawing/2014/main" id="{BD15B174-B523-0721-67FC-262E8DBFF4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4649" y="2424328"/>
            <a:ext cx="396319" cy="452107"/>
          </a:xfrm>
          <a:prstGeom prst="rect">
            <a:avLst/>
          </a:prstGeom>
        </p:spPr>
      </p:pic>
      <p:pic>
        <p:nvPicPr>
          <p:cNvPr id="13" name="Grafik 12">
            <a:extLst>
              <a:ext uri="{FF2B5EF4-FFF2-40B4-BE49-F238E27FC236}">
                <a16:creationId xmlns:a16="http://schemas.microsoft.com/office/drawing/2014/main" id="{BFE81854-CEF5-3FB6-21CC-89CB100E3777}"/>
              </a:ext>
            </a:extLst>
          </p:cNvPr>
          <p:cNvPicPr>
            <a:picLocks noChangeAspect="1"/>
          </p:cNvPicPr>
          <p:nvPr/>
        </p:nvPicPr>
        <p:blipFill>
          <a:blip r:embed="rId5"/>
          <a:stretch>
            <a:fillRect/>
          </a:stretch>
        </p:blipFill>
        <p:spPr>
          <a:xfrm>
            <a:off x="722993" y="1059582"/>
            <a:ext cx="510592" cy="452106"/>
          </a:xfrm>
          <a:prstGeom prst="rect">
            <a:avLst/>
          </a:prstGeom>
        </p:spPr>
      </p:pic>
      <p:sp>
        <p:nvSpPr>
          <p:cNvPr id="15" name="Textfeld 14">
            <a:extLst>
              <a:ext uri="{FF2B5EF4-FFF2-40B4-BE49-F238E27FC236}">
                <a16:creationId xmlns:a16="http://schemas.microsoft.com/office/drawing/2014/main" id="{32B95E58-3CB2-EB84-10D5-00A29B0F9B86}"/>
              </a:ext>
            </a:extLst>
          </p:cNvPr>
          <p:cNvSpPr txBox="1"/>
          <p:nvPr/>
        </p:nvSpPr>
        <p:spPr>
          <a:xfrm>
            <a:off x="1164231" y="906996"/>
            <a:ext cx="7584233" cy="1448730"/>
          </a:xfrm>
          <a:prstGeom prst="rect">
            <a:avLst/>
          </a:prstGeom>
          <a:noFill/>
        </p:spPr>
        <p:txBody>
          <a:bodyPr wrap="square">
            <a:spAutoFit/>
          </a:bodyPr>
          <a:lstStyle/>
          <a:p>
            <a:pPr eaLnBrk="1" fontAlgn="auto" hangingPunct="1">
              <a:lnSpc>
                <a:spcPct val="150000"/>
              </a:lnSpc>
              <a:spcBef>
                <a:spcPts val="0"/>
              </a:spcBef>
              <a:spcAft>
                <a:spcPts val="0"/>
              </a:spcAft>
              <a:tabLst>
                <a:tab pos="457200" algn="l"/>
              </a:tabLst>
              <a:defRPr/>
            </a:pPr>
            <a:r>
              <a:rPr lang="de-DE" sz="1200" b="1" dirty="0">
                <a:solidFill>
                  <a:schemeClr val="tx2"/>
                </a:solidFill>
                <a:latin typeface="Calibri" panose="020F0502020204030204" pitchFamily="34" charset="0"/>
                <a:cs typeface="Calibri" panose="020F0502020204030204" pitchFamily="34" charset="0"/>
              </a:rPr>
              <a:t>1. </a:t>
            </a:r>
            <a:r>
              <a:rPr lang="de-DE" sz="1200" b="1" dirty="0" err="1">
                <a:solidFill>
                  <a:schemeClr val="tx2"/>
                </a:solidFill>
                <a:latin typeface="Calibri" panose="020F0502020204030204" pitchFamily="34" charset="0"/>
                <a:cs typeface="Calibri" panose="020F0502020204030204" pitchFamily="34" charset="0"/>
              </a:rPr>
              <a:t>Relationships</a:t>
            </a:r>
            <a:endParaRPr lang="de-DE" sz="1200" b="1" dirty="0">
              <a:solidFill>
                <a:schemeClr val="tx2"/>
              </a:solidFill>
              <a:latin typeface="Calibri" panose="020F0502020204030204" pitchFamily="34" charset="0"/>
              <a:cs typeface="Calibri" panose="020F0502020204030204" pitchFamily="34" charset="0"/>
            </a:endParaRPr>
          </a:p>
          <a:p>
            <a:pPr eaLnBrk="1" fontAlgn="auto" hangingPunct="1">
              <a:lnSpc>
                <a:spcPct val="150000"/>
              </a:lnSpc>
              <a:spcBef>
                <a:spcPts val="0"/>
              </a:spcBef>
              <a:spcAft>
                <a:spcPts val="0"/>
              </a:spcAft>
              <a:tabLst>
                <a:tab pos="457200" algn="l"/>
              </a:tabLst>
              <a:defRPr/>
            </a:pPr>
            <a:r>
              <a:rPr lang="de-DE" sz="1200" kern="100" dirty="0">
                <a:solidFill>
                  <a:schemeClr val="tx2"/>
                </a:solidFill>
                <a:latin typeface="Calibri" panose="020F0502020204030204" pitchFamily="34" charset="0"/>
                <a:ea typeface="Calibri" panose="020F0502020204030204" pitchFamily="34" charset="0"/>
                <a:cs typeface="Calibri" panose="020F0502020204030204" pitchFamily="34" charset="0"/>
              </a:rPr>
              <a:t>Das Tab „</a:t>
            </a:r>
            <a:r>
              <a:rPr lang="de-DE" sz="1200" kern="100" dirty="0" err="1">
                <a:solidFill>
                  <a:schemeClr val="tx2"/>
                </a:solidFill>
                <a:latin typeface="Calibri" panose="020F0502020204030204" pitchFamily="34" charset="0"/>
                <a:ea typeface="Calibri" panose="020F0502020204030204" pitchFamily="34" charset="0"/>
                <a:cs typeface="Calibri" panose="020F0502020204030204" pitchFamily="34" charset="0"/>
              </a:rPr>
              <a:t>Relationships</a:t>
            </a:r>
            <a:r>
              <a:rPr lang="de-DE" sz="1200" kern="100" dirty="0">
                <a:solidFill>
                  <a:schemeClr val="tx2"/>
                </a:solidFill>
                <a:latin typeface="Calibri" panose="020F0502020204030204" pitchFamily="34" charset="0"/>
                <a:ea typeface="Calibri" panose="020F0502020204030204" pitchFamily="34" charset="0"/>
                <a:cs typeface="Calibri" panose="020F0502020204030204" pitchFamily="34" charset="0"/>
              </a:rPr>
              <a:t>" ermöglicht es Benutzern, eine Arbeit einem Administrativen Set oder einer Sammlung zuzuordnen/ unterordnen. Administratoren können eine Arbeit mit jedem Administrativen Set oder jeder Sammlung im Repository verknüpfen. Reguläre Benutzer hingegen können Arbeiten nur zu Sammlungen hinzufügen, die sie erstellt haben oder für die ihnen die Rolle eines </a:t>
            </a:r>
            <a:r>
              <a:rPr lang="de-DE" sz="1200" kern="100" dirty="0" err="1">
                <a:solidFill>
                  <a:schemeClr val="tx2"/>
                </a:solidFill>
                <a:latin typeface="Calibri" panose="020F0502020204030204" pitchFamily="34" charset="0"/>
                <a:ea typeface="Calibri" panose="020F0502020204030204" pitchFamily="34" charset="0"/>
                <a:cs typeface="Calibri" panose="020F0502020204030204" pitchFamily="34" charset="0"/>
              </a:rPr>
              <a:t>Depositors</a:t>
            </a:r>
            <a:r>
              <a:rPr lang="de-DE" sz="1200" kern="100" dirty="0">
                <a:solidFill>
                  <a:schemeClr val="tx2"/>
                </a:solidFill>
                <a:latin typeface="Calibri" panose="020F0502020204030204" pitchFamily="34" charset="0"/>
                <a:ea typeface="Calibri" panose="020F0502020204030204" pitchFamily="34" charset="0"/>
                <a:cs typeface="Calibri" panose="020F0502020204030204" pitchFamily="34" charset="0"/>
              </a:rPr>
              <a:t>/Managers gewährt wurde.</a:t>
            </a:r>
          </a:p>
        </p:txBody>
      </p:sp>
    </p:spTree>
    <p:extLst>
      <p:ext uri="{BB962C8B-B14F-4D97-AF65-F5344CB8AC3E}">
        <p14:creationId xmlns:p14="http://schemas.microsoft.com/office/powerpoint/2010/main" val="1982863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FE3E0C6-D81F-8DFC-FC96-9EA7E4AE044E}"/>
              </a:ext>
            </a:extLst>
          </p:cNvPr>
          <p:cNvSpPr>
            <a:spLocks noGrp="1"/>
          </p:cNvSpPr>
          <p:nvPr>
            <p:ph type="body" sz="quarter" idx="10"/>
          </p:nvPr>
        </p:nvSpPr>
        <p:spPr>
          <a:xfrm>
            <a:off x="3275856" y="1779662"/>
            <a:ext cx="3240360" cy="1260140"/>
          </a:xfrm>
        </p:spPr>
        <p:txBody>
          <a:bodyPr anchor="ctr"/>
          <a:lstStyle/>
          <a:p>
            <a:r>
              <a:rPr lang="de-DE" sz="6000" dirty="0">
                <a:latin typeface="Calibri" panose="020F0502020204030204" pitchFamily="34" charset="0"/>
                <a:cs typeface="Calibri" panose="020F0502020204030204" pitchFamily="34" charset="0"/>
              </a:rPr>
              <a:t>Kontakt </a:t>
            </a:r>
          </a:p>
        </p:txBody>
      </p:sp>
    </p:spTree>
    <p:extLst>
      <p:ext uri="{BB962C8B-B14F-4D97-AF65-F5344CB8AC3E}">
        <p14:creationId xmlns:p14="http://schemas.microsoft.com/office/powerpoint/2010/main" val="1302259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933B64-488B-2A1A-DC06-907AF1A3D6CA}"/>
              </a:ext>
            </a:extLst>
          </p:cNvPr>
          <p:cNvSpPr>
            <a:spLocks noGrp="1"/>
          </p:cNvSpPr>
          <p:nvPr>
            <p:ph type="title"/>
          </p:nvPr>
        </p:nvSpPr>
        <p:spPr/>
        <p:txBody>
          <a:bodyPr/>
          <a:lstStyle/>
          <a:p>
            <a:r>
              <a:rPr lang="de-DE" b="1" dirty="0">
                <a:latin typeface="Calibri" panose="020F0502020204030204" pitchFamily="34" charset="0"/>
                <a:cs typeface="Calibri" panose="020F0502020204030204" pitchFamily="34" charset="0"/>
              </a:rPr>
              <a:t>Services für Forschungsdaten</a:t>
            </a:r>
          </a:p>
        </p:txBody>
      </p:sp>
      <p:sp>
        <p:nvSpPr>
          <p:cNvPr id="4" name="Fußzeilenplatzhalter 3">
            <a:extLst>
              <a:ext uri="{FF2B5EF4-FFF2-40B4-BE49-F238E27FC236}">
                <a16:creationId xmlns:a16="http://schemas.microsoft.com/office/drawing/2014/main" id="{B1AF68C1-74BB-8369-E101-EFDC2AD3627F}"/>
              </a:ext>
            </a:extLst>
          </p:cNvPr>
          <p:cNvSpPr>
            <a:spLocks noGrp="1"/>
          </p:cNvSpPr>
          <p:nvPr>
            <p:ph type="ftr" sz="quarter" idx="14"/>
          </p:nvPr>
        </p:nvSpPr>
        <p:spPr/>
        <p:txBody>
          <a:bodyPr/>
          <a:lstStyle/>
          <a:p>
            <a:pPr>
              <a:defRPr/>
            </a:pPr>
            <a:r>
              <a:rPr lang="de-DE">
                <a:latin typeface="Calibri" panose="020F0502020204030204" pitchFamily="34" charset="0"/>
                <a:cs typeface="Calibri" panose="020F0502020204030204" pitchFamily="34" charset="0"/>
              </a:rPr>
              <a:t>ReSeeD Tutorial</a:t>
            </a:r>
            <a:endParaRPr lang="de-DE" dirty="0">
              <a:latin typeface="Calibri" panose="020F0502020204030204" pitchFamily="34" charset="0"/>
              <a:cs typeface="Calibri" panose="020F0502020204030204" pitchFamily="34" charset="0"/>
            </a:endParaRPr>
          </a:p>
        </p:txBody>
      </p:sp>
      <p:sp>
        <p:nvSpPr>
          <p:cNvPr id="5" name="Foliennummernplatzhalter 4">
            <a:extLst>
              <a:ext uri="{FF2B5EF4-FFF2-40B4-BE49-F238E27FC236}">
                <a16:creationId xmlns:a16="http://schemas.microsoft.com/office/drawing/2014/main" id="{4AA1A272-9C11-A07B-7C8D-63BA732970B3}"/>
              </a:ext>
            </a:extLst>
          </p:cNvPr>
          <p:cNvSpPr>
            <a:spLocks noGrp="1"/>
          </p:cNvSpPr>
          <p:nvPr>
            <p:ph type="sldNum" sz="quarter" idx="15"/>
          </p:nvPr>
        </p:nvSpPr>
        <p:spPr/>
        <p:txBody>
          <a:bodyPr/>
          <a:lstStyle/>
          <a:p>
            <a:pPr>
              <a:defRPr/>
            </a:pPr>
            <a:fld id="{233EF131-88B7-4D08-99F1-477FD0F62D2F}" type="slidenum">
              <a:rPr lang="de-DE" smtClean="0">
                <a:latin typeface="Calibri" panose="020F0502020204030204" pitchFamily="34" charset="0"/>
                <a:cs typeface="Calibri" panose="020F0502020204030204" pitchFamily="34" charset="0"/>
              </a:rPr>
              <a:pPr>
                <a:defRPr/>
              </a:pPr>
              <a:t>26</a:t>
            </a:fld>
            <a:r>
              <a:rPr lang="de-DE" dirty="0">
                <a:latin typeface="Calibri" panose="020F0502020204030204" pitchFamily="34" charset="0"/>
                <a:cs typeface="Calibri" panose="020F0502020204030204" pitchFamily="34" charset="0"/>
              </a:rPr>
              <a:t> </a:t>
            </a:r>
          </a:p>
        </p:txBody>
      </p:sp>
      <p:pic>
        <p:nvPicPr>
          <p:cNvPr id="6" name="Grafik 2">
            <a:extLst>
              <a:ext uri="{FF2B5EF4-FFF2-40B4-BE49-F238E27FC236}">
                <a16:creationId xmlns:a16="http://schemas.microsoft.com/office/drawing/2014/main" id="{13744A4F-0E96-9349-5845-0B095D0F0B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84162"/>
            <a:ext cx="2462458" cy="246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a:extLst>
              <a:ext uri="{FF2B5EF4-FFF2-40B4-BE49-F238E27FC236}">
                <a16:creationId xmlns:a16="http://schemas.microsoft.com/office/drawing/2014/main" id="{9478C228-6847-D9EA-3F53-D1F564C03996}"/>
              </a:ext>
            </a:extLst>
          </p:cNvPr>
          <p:cNvPicPr>
            <a:picLocks noChangeAspect="1"/>
          </p:cNvPicPr>
          <p:nvPr/>
        </p:nvPicPr>
        <p:blipFill>
          <a:blip r:embed="rId3">
            <a:lum/>
            <a:alphaModFix/>
          </a:blip>
          <a:stretch/>
        </p:blipFill>
        <p:spPr bwMode="auto">
          <a:xfrm>
            <a:off x="5220072" y="3765630"/>
            <a:ext cx="1878840" cy="256320"/>
          </a:xfrm>
          <a:prstGeom prst="rect">
            <a:avLst/>
          </a:prstGeom>
          <a:noFill/>
          <a:ln>
            <a:noFill/>
          </a:ln>
        </p:spPr>
      </p:pic>
      <p:pic>
        <p:nvPicPr>
          <p:cNvPr id="9" name="Grafik 8" descr="Ein Bild, das Text enthält.&#10;&#10;Automatisch generierte Beschreibung">
            <a:extLst>
              <a:ext uri="{FF2B5EF4-FFF2-40B4-BE49-F238E27FC236}">
                <a16:creationId xmlns:a16="http://schemas.microsoft.com/office/drawing/2014/main" id="{F8DD3D39-D1E0-1188-C355-4B37707AE2C7}"/>
              </a:ext>
            </a:extLst>
          </p:cNvPr>
          <p:cNvPicPr/>
          <p:nvPr/>
        </p:nvPicPr>
        <p:blipFill>
          <a:blip r:embed="rId4"/>
          <a:stretch/>
        </p:blipFill>
        <p:spPr bwMode="auto">
          <a:xfrm>
            <a:off x="1943696" y="3762086"/>
            <a:ext cx="2365560" cy="393840"/>
          </a:xfrm>
          <a:prstGeom prst="rect">
            <a:avLst/>
          </a:prstGeom>
          <a:ln w="0">
            <a:noFill/>
          </a:ln>
        </p:spPr>
      </p:pic>
      <p:sp>
        <p:nvSpPr>
          <p:cNvPr id="10" name="CustomShape 4">
            <a:extLst>
              <a:ext uri="{FF2B5EF4-FFF2-40B4-BE49-F238E27FC236}">
                <a16:creationId xmlns:a16="http://schemas.microsoft.com/office/drawing/2014/main" id="{8AB544C3-EAF9-08CC-BCEC-F0039F85F9DF}"/>
              </a:ext>
            </a:extLst>
          </p:cNvPr>
          <p:cNvSpPr/>
          <p:nvPr/>
        </p:nvSpPr>
        <p:spPr bwMode="auto">
          <a:xfrm>
            <a:off x="4311776" y="3651870"/>
            <a:ext cx="764280" cy="465840"/>
          </a:xfrm>
          <a:prstGeom prst="rect">
            <a:avLst/>
          </a:prstGeom>
          <a:solidFill>
            <a:schemeClr val="bg1">
              <a:alpha val="70000"/>
            </a:schemeClr>
          </a:solidFill>
          <a:ln w="0">
            <a:noFill/>
          </a:ln>
        </p:spPr>
        <p:style>
          <a:lnRef idx="0">
            <a:srgbClr val="000000"/>
          </a:lnRef>
          <a:fillRef idx="0">
            <a:srgbClr val="000000"/>
          </a:fillRef>
          <a:effectRef idx="0">
            <a:srgbClr val="000000"/>
          </a:effectRef>
          <a:fontRef idx="minor"/>
        </p:style>
        <p:txBody>
          <a:bodyPr wrap="none" lIns="90000" tIns="45000" rIns="90000" bIns="45000" anchor="t">
            <a:noAutofit/>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ct val="100000"/>
              </a:lnSpc>
              <a:buNone/>
              <a:defRPr/>
            </a:pPr>
            <a:r>
              <a:rPr lang="en-US" sz="2400" b="1" strike="noStrike" cap="all" spc="-1">
                <a:solidFill>
                  <a:srgbClr val="8DAE10"/>
                </a:solidFill>
                <a:latin typeface="Arial"/>
                <a:ea typeface="DejaVu Sans"/>
              </a:rPr>
              <a:t>+</a:t>
            </a:r>
            <a:endParaRPr lang="en-US" sz="2400" b="0" strike="noStrike" spc="-1">
              <a:latin typeface="Arial"/>
            </a:endParaRPr>
          </a:p>
        </p:txBody>
      </p:sp>
      <p:sp>
        <p:nvSpPr>
          <p:cNvPr id="12" name="Textfeld 11">
            <a:extLst>
              <a:ext uri="{FF2B5EF4-FFF2-40B4-BE49-F238E27FC236}">
                <a16:creationId xmlns:a16="http://schemas.microsoft.com/office/drawing/2014/main" id="{947F87F1-E0F1-A147-6098-1DBE2D84E171}"/>
              </a:ext>
            </a:extLst>
          </p:cNvPr>
          <p:cNvSpPr txBox="1"/>
          <p:nvPr/>
        </p:nvSpPr>
        <p:spPr>
          <a:xfrm>
            <a:off x="369661" y="1041623"/>
            <a:ext cx="7416800" cy="2413418"/>
          </a:xfrm>
          <a:prstGeom prst="rect">
            <a:avLst/>
          </a:prstGeom>
          <a:noFill/>
        </p:spPr>
        <p:txBody>
          <a:bodyPr wrap="square">
            <a:spAutoFit/>
          </a:bodyPr>
          <a:lstStyle/>
          <a:p>
            <a:pPr marL="285750" indent="-285750">
              <a:lnSpc>
                <a:spcPct val="150000"/>
              </a:lnSpc>
              <a:buClr>
                <a:schemeClr val="bg2"/>
              </a:buClr>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E-Mail: </a:t>
            </a:r>
            <a:r>
              <a:rPr lang="de-DE" sz="1200" dirty="0">
                <a:solidFill>
                  <a:schemeClr val="tx2"/>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researchdata@ruhr-uni-bochum.de</a:t>
            </a:r>
            <a:endParaRPr lang="de-DE" sz="1200" dirty="0">
              <a:solidFill>
                <a:schemeClr val="tx2"/>
              </a:solidFill>
              <a:latin typeface="Calibri" panose="020F0502020204030204" pitchFamily="34" charset="0"/>
              <a:cs typeface="Calibri" panose="020F0502020204030204" pitchFamily="34" charset="0"/>
            </a:endParaRPr>
          </a:p>
          <a:p>
            <a:pPr marL="285750" indent="-285750">
              <a:lnSpc>
                <a:spcPct val="150000"/>
              </a:lnSpc>
              <a:buClr>
                <a:schemeClr val="bg2"/>
              </a:buClr>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Tel.: </a:t>
            </a:r>
            <a:r>
              <a:rPr lang="de-DE" sz="1200" dirty="0">
                <a:solidFill>
                  <a:schemeClr val="tx2"/>
                </a:solidFill>
                <a:latin typeface="Calibri" panose="020F0502020204030204" pitchFamily="34" charset="0"/>
                <a:cs typeface="Calibri" panose="020F0502020204030204" pitchFamily="34" charset="0"/>
              </a:rPr>
              <a:t>+49 (0)234 32-24800</a:t>
            </a:r>
          </a:p>
          <a:p>
            <a:pPr marL="285750" indent="-285750">
              <a:lnSpc>
                <a:spcPct val="150000"/>
              </a:lnSpc>
              <a:buClr>
                <a:schemeClr val="bg2"/>
              </a:buClr>
              <a:buFont typeface="Wingdings" panose="05000000000000000000" pitchFamily="2" charset="2"/>
              <a:buChar char="§"/>
            </a:pPr>
            <a:r>
              <a:rPr lang="de-DE" sz="1200" dirty="0">
                <a:solidFill>
                  <a:schemeClr val="tx2"/>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Mailingliste zum Thema Forschungsdaten</a:t>
            </a:r>
            <a:endParaRPr lang="de-DE" sz="1200" dirty="0">
              <a:solidFill>
                <a:schemeClr val="tx2"/>
              </a:solidFill>
              <a:latin typeface="Calibri" panose="020F0502020204030204" pitchFamily="34" charset="0"/>
              <a:cs typeface="Calibri" panose="020F0502020204030204" pitchFamily="34" charset="0"/>
            </a:endParaRPr>
          </a:p>
          <a:p>
            <a:pPr marL="285750" indent="-285750">
              <a:lnSpc>
                <a:spcPct val="150000"/>
              </a:lnSpc>
              <a:buClr>
                <a:schemeClr val="bg2"/>
              </a:buClr>
              <a:buFont typeface="Wingdings" panose="05000000000000000000" pitchFamily="2" charset="2"/>
              <a:buChar char="§"/>
            </a:pPr>
            <a:r>
              <a:rPr lang="de-DE" sz="1200" dirty="0">
                <a:solidFill>
                  <a:schemeClr val="tx2"/>
                </a:solidFill>
                <a:latin typeface="Calibri" panose="020F0502020204030204" pitchFamily="34" charset="0"/>
                <a:cs typeface="Calibri" panose="020F0502020204030204" pitchFamily="34" charset="0"/>
              </a:rPr>
              <a:t>Mehr Informationen unter </a:t>
            </a:r>
            <a:r>
              <a:rPr lang="de-DE" sz="1200" b="1" u="sng" dirty="0">
                <a:solidFill>
                  <a:schemeClr val="bg2"/>
                </a:solidFill>
                <a:latin typeface="Calibri" panose="020F0502020204030204" pitchFamily="34" charset="0"/>
                <a:cs typeface="Calibri" panose="020F0502020204030204" pitchFamily="34" charset="0"/>
              </a:rPr>
              <a:t>https://www.ruhr-uni-bochum.de/researchdata/de/contact.html</a:t>
            </a:r>
            <a:br>
              <a:rPr lang="de-DE" sz="1200" dirty="0">
                <a:solidFill>
                  <a:schemeClr val="tx2"/>
                </a:solidFill>
                <a:latin typeface="Calibri" panose="020F0502020204030204" pitchFamily="34" charset="0"/>
                <a:cs typeface="Calibri" panose="020F0502020204030204" pitchFamily="34" charset="0"/>
              </a:rPr>
            </a:br>
            <a:br>
              <a:rPr lang="de-DE" sz="1200" b="1" dirty="0">
                <a:solidFill>
                  <a:schemeClr val="tx2"/>
                </a:solidFill>
                <a:latin typeface="Calibri" panose="020F0502020204030204" pitchFamily="34" charset="0"/>
                <a:cs typeface="Calibri" panose="020F0502020204030204" pitchFamily="34" charset="0"/>
              </a:rPr>
            </a:br>
            <a:r>
              <a:rPr lang="de-DE" sz="1400" b="1" dirty="0">
                <a:solidFill>
                  <a:schemeClr val="tx2"/>
                </a:solidFill>
                <a:latin typeface="Calibri" panose="020F0502020204030204" pitchFamily="34" charset="0"/>
                <a:cs typeface="Calibri" panose="020F0502020204030204" pitchFamily="34" charset="0"/>
              </a:rPr>
              <a:t>Haben Sie Fragen zu </a:t>
            </a:r>
            <a:r>
              <a:rPr lang="de-DE" sz="1400" b="1" dirty="0" err="1">
                <a:solidFill>
                  <a:schemeClr val="tx2"/>
                </a:solidFill>
                <a:latin typeface="Calibri" panose="020F0502020204030204" pitchFamily="34" charset="0"/>
                <a:cs typeface="Calibri" panose="020F0502020204030204" pitchFamily="34" charset="0"/>
              </a:rPr>
              <a:t>ReSeeD</a:t>
            </a:r>
            <a:r>
              <a:rPr lang="de-DE" sz="1400" b="1" dirty="0">
                <a:solidFill>
                  <a:schemeClr val="tx2"/>
                </a:solidFill>
                <a:latin typeface="Calibri" panose="020F0502020204030204" pitchFamily="34" charset="0"/>
                <a:cs typeface="Calibri" panose="020F0502020204030204" pitchFamily="34" charset="0"/>
              </a:rPr>
              <a:t>?</a:t>
            </a:r>
            <a:br>
              <a:rPr lang="de-DE" sz="1400" dirty="0">
                <a:solidFill>
                  <a:schemeClr val="tx2"/>
                </a:solidFill>
                <a:latin typeface="Calibri" panose="020F0502020204030204" pitchFamily="34" charset="0"/>
                <a:cs typeface="Calibri" panose="020F0502020204030204" pitchFamily="34" charset="0"/>
              </a:rPr>
            </a:br>
            <a:r>
              <a:rPr lang="de-DE" sz="1400" dirty="0">
                <a:solidFill>
                  <a:schemeClr val="bg2"/>
                </a:solidFill>
                <a:latin typeface="Calibri" panose="020F0502020204030204" pitchFamily="34" charset="0"/>
                <a:cs typeface="Calibri" panose="020F0502020204030204" pitchFamily="34" charset="0"/>
              </a:rPr>
              <a:t>Besuchen Sie unsere </a:t>
            </a:r>
            <a:r>
              <a:rPr lang="de-DE" sz="1400" dirty="0">
                <a:solidFill>
                  <a:schemeClr val="bg2"/>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Seite </a:t>
            </a:r>
            <a:r>
              <a:rPr lang="de-DE" sz="1400" dirty="0">
                <a:solidFill>
                  <a:schemeClr val="bg2"/>
                </a:solidFill>
                <a:latin typeface="Calibri" panose="020F0502020204030204" pitchFamily="34" charset="0"/>
                <a:cs typeface="Calibri" panose="020F0502020204030204" pitchFamily="34" charset="0"/>
              </a:rPr>
              <a:t>mit den häufig gestellten Fragen (FAQ) oder füllen Sie </a:t>
            </a:r>
            <a:r>
              <a:rPr lang="de-DE" sz="1400" dirty="0">
                <a:solidFill>
                  <a:schemeClr val="bg2"/>
                </a:solidFill>
                <a:latin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unser Kontaktformular </a:t>
            </a:r>
            <a:r>
              <a:rPr lang="de-DE" sz="1400" dirty="0">
                <a:solidFill>
                  <a:schemeClr val="bg2"/>
                </a:solidFill>
                <a:latin typeface="Calibri" panose="020F0502020204030204" pitchFamily="34" charset="0"/>
                <a:cs typeface="Calibri" panose="020F0502020204030204" pitchFamily="34" charset="0"/>
              </a:rPr>
              <a:t> direkt in </a:t>
            </a:r>
            <a:r>
              <a:rPr lang="de-DE" sz="1400" dirty="0" err="1">
                <a:solidFill>
                  <a:schemeClr val="bg2"/>
                </a:solidFill>
                <a:latin typeface="Calibri" panose="020F0502020204030204" pitchFamily="34" charset="0"/>
                <a:cs typeface="Calibri" panose="020F0502020204030204" pitchFamily="34" charset="0"/>
              </a:rPr>
              <a:t>ReSeeD</a:t>
            </a:r>
            <a:r>
              <a:rPr lang="de-DE" sz="1400" dirty="0">
                <a:solidFill>
                  <a:schemeClr val="bg2"/>
                </a:solidFill>
                <a:latin typeface="Calibri" panose="020F0502020204030204" pitchFamily="34" charset="0"/>
                <a:cs typeface="Calibri" panose="020F0502020204030204" pitchFamily="34" charset="0"/>
              </a:rPr>
              <a:t> aus!</a:t>
            </a:r>
            <a:endParaRPr lang="de-DE" sz="1400" b="1" dirty="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1530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Fußzeilenplatzhalter 3">
            <a:extLst>
              <a:ext uri="{FF2B5EF4-FFF2-40B4-BE49-F238E27FC236}">
                <a16:creationId xmlns:a16="http://schemas.microsoft.com/office/drawing/2014/main" id="{784035A3-D6AB-BED6-C3BD-4A4C2DFB22D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47109" name="Foliennummernplatzhalter 4">
            <a:extLst>
              <a:ext uri="{FF2B5EF4-FFF2-40B4-BE49-F238E27FC236}">
                <a16:creationId xmlns:a16="http://schemas.microsoft.com/office/drawing/2014/main" id="{B975E2AE-BAEB-F952-9CB6-E4D488D2417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982BC491-E1AB-495B-8F41-275FCA5BD38A}"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27</a:t>
            </a:fld>
            <a:r>
              <a:rPr lang="de-DE" altLang="de-DE" sz="900" dirty="0">
                <a:solidFill>
                  <a:schemeClr val="tx2"/>
                </a:solidFill>
              </a:rPr>
              <a:t> </a:t>
            </a:r>
          </a:p>
        </p:txBody>
      </p:sp>
      <p:sp>
        <p:nvSpPr>
          <p:cNvPr id="5" name="Titel 4">
            <a:extLst>
              <a:ext uri="{FF2B5EF4-FFF2-40B4-BE49-F238E27FC236}">
                <a16:creationId xmlns:a16="http://schemas.microsoft.com/office/drawing/2014/main" id="{CF1794EC-F728-A01D-8DA7-E339F2D371DD}"/>
              </a:ext>
            </a:extLst>
          </p:cNvPr>
          <p:cNvSpPr>
            <a:spLocks noGrp="1"/>
          </p:cNvSpPr>
          <p:nvPr>
            <p:ph type="title"/>
          </p:nvPr>
        </p:nvSpPr>
        <p:spPr/>
        <p:txBody>
          <a:bodyPr/>
          <a:lstStyle/>
          <a:p>
            <a:r>
              <a:rPr lang="de-DE" dirty="0">
                <a:latin typeface="Calibri" panose="020F0502020204030204" pitchFamily="34" charset="0"/>
                <a:cs typeface="Calibri" panose="020F0502020204030204" pitchFamily="34" charset="0"/>
              </a:rPr>
              <a:t>Bildquellen</a:t>
            </a:r>
          </a:p>
        </p:txBody>
      </p:sp>
      <p:sp>
        <p:nvSpPr>
          <p:cNvPr id="6" name="Textfeld 5">
            <a:extLst>
              <a:ext uri="{FF2B5EF4-FFF2-40B4-BE49-F238E27FC236}">
                <a16:creationId xmlns:a16="http://schemas.microsoft.com/office/drawing/2014/main" id="{1A627BA0-1087-6AF2-6554-50E1E4DBFB4B}"/>
              </a:ext>
            </a:extLst>
          </p:cNvPr>
          <p:cNvSpPr txBox="1"/>
          <p:nvPr/>
        </p:nvSpPr>
        <p:spPr>
          <a:xfrm>
            <a:off x="474844" y="843558"/>
            <a:ext cx="8345306" cy="3726276"/>
          </a:xfrm>
          <a:prstGeom prst="rect">
            <a:avLst/>
          </a:prstGeom>
          <a:noFill/>
        </p:spPr>
        <p:txBody>
          <a:bodyPr wrap="square">
            <a:spAutoFit/>
          </a:bodyPr>
          <a:lstStyle/>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Template: </a:t>
            </a:r>
            <a:r>
              <a:rPr lang="de-DE" sz="1200" dirty="0">
                <a:solidFill>
                  <a:schemeClr val="tx2"/>
                </a:solidFill>
                <a:latin typeface="Calibri" panose="020F0502020204030204" pitchFamily="34" charset="0"/>
                <a:cs typeface="Calibri" panose="020F0502020204030204" pitchFamily="34" charset="0"/>
              </a:rPr>
              <a:t>Peach Yellow </a:t>
            </a:r>
            <a:r>
              <a:rPr lang="de-DE" sz="1200" dirty="0" err="1">
                <a:solidFill>
                  <a:schemeClr val="tx2"/>
                </a:solidFill>
                <a:latin typeface="Calibri" panose="020F0502020204030204" pitchFamily="34" charset="0"/>
                <a:cs typeface="Calibri" panose="020F0502020204030204" pitchFamily="34" charset="0"/>
              </a:rPr>
              <a:t>Grid</a:t>
            </a:r>
            <a:r>
              <a:rPr lang="de-DE" sz="1200" dirty="0">
                <a:solidFill>
                  <a:schemeClr val="tx2"/>
                </a:solidFill>
                <a:latin typeface="Calibri" panose="020F0502020204030204" pitchFamily="34" charset="0"/>
                <a:cs typeface="Calibri" panose="020F0502020204030204" pitchFamily="34" charset="0"/>
              </a:rPr>
              <a:t> </a:t>
            </a:r>
            <a:r>
              <a:rPr lang="de-DE" sz="1200" dirty="0" err="1">
                <a:solidFill>
                  <a:schemeClr val="tx2"/>
                </a:solidFill>
                <a:latin typeface="Calibri" panose="020F0502020204030204" pitchFamily="34" charset="0"/>
                <a:cs typeface="Calibri" panose="020F0502020204030204" pitchFamily="34" charset="0"/>
              </a:rPr>
              <a:t>Mind</a:t>
            </a:r>
            <a:r>
              <a:rPr lang="de-DE" sz="1200" dirty="0">
                <a:solidFill>
                  <a:schemeClr val="tx2"/>
                </a:solidFill>
                <a:latin typeface="Calibri" panose="020F0502020204030204" pitchFamily="34" charset="0"/>
                <a:cs typeface="Calibri" panose="020F0502020204030204" pitchFamily="34" charset="0"/>
              </a:rPr>
              <a:t> </a:t>
            </a:r>
            <a:r>
              <a:rPr lang="de-DE" sz="1200" dirty="0" err="1">
                <a:solidFill>
                  <a:schemeClr val="tx2"/>
                </a:solidFill>
                <a:latin typeface="Calibri" panose="020F0502020204030204" pitchFamily="34" charset="0"/>
                <a:cs typeface="Calibri" panose="020F0502020204030204" pitchFamily="34" charset="0"/>
              </a:rPr>
              <a:t>Map</a:t>
            </a:r>
            <a:r>
              <a:rPr lang="de-DE" sz="1200" dirty="0">
                <a:solidFill>
                  <a:schemeClr val="tx2"/>
                </a:solidFill>
                <a:latin typeface="Calibri" panose="020F0502020204030204" pitchFamily="34" charset="0"/>
                <a:cs typeface="Calibri" panose="020F0502020204030204" pitchFamily="34" charset="0"/>
              </a:rPr>
              <a:t> </a:t>
            </a:r>
            <a:r>
              <a:rPr lang="de-DE" sz="1200" dirty="0" err="1">
                <a:solidFill>
                  <a:schemeClr val="tx2"/>
                </a:solidFill>
                <a:latin typeface="Calibri" panose="020F0502020204030204" pitchFamily="34" charset="0"/>
                <a:cs typeface="Calibri" panose="020F0502020204030204" pitchFamily="34" charset="0"/>
              </a:rPr>
              <a:t>Brainstorm</a:t>
            </a:r>
            <a:r>
              <a:rPr lang="de-DE" sz="1200" dirty="0">
                <a:solidFill>
                  <a:schemeClr val="tx2"/>
                </a:solidFill>
                <a:latin typeface="Calibri" panose="020F0502020204030204" pitchFamily="34" charset="0"/>
                <a:cs typeface="Calibri" panose="020F0502020204030204" pitchFamily="34" charset="0"/>
              </a:rPr>
              <a:t> </a:t>
            </a:r>
            <a:r>
              <a:rPr lang="de-DE" sz="1200" dirty="0" err="1">
                <a:solidFill>
                  <a:schemeClr val="tx2"/>
                </a:solidFill>
                <a:latin typeface="Calibri" panose="020F0502020204030204" pitchFamily="34" charset="0"/>
                <a:cs typeface="Calibri" panose="020F0502020204030204" pitchFamily="34" charset="0"/>
              </a:rPr>
              <a:t>template</a:t>
            </a:r>
            <a:r>
              <a:rPr lang="de-DE" sz="1200" dirty="0">
                <a:solidFill>
                  <a:schemeClr val="tx2"/>
                </a:solidFill>
                <a:latin typeface="Calibri" panose="020F0502020204030204" pitchFamily="34" charset="0"/>
                <a:cs typeface="Calibri" panose="020F0502020204030204" pitchFamily="34" charset="0"/>
              </a:rPr>
              <a:t>, von </a:t>
            </a:r>
            <a:r>
              <a:rPr lang="de-DE" sz="1200" i="1" dirty="0" err="1">
                <a:solidFill>
                  <a:schemeClr val="tx2"/>
                </a:solidFill>
                <a:latin typeface="Calibri" panose="020F0502020204030204" pitchFamily="34" charset="0"/>
                <a:cs typeface="Calibri" panose="020F0502020204030204" pitchFamily="34" charset="0"/>
              </a:rPr>
              <a:t>venicedesigns</a:t>
            </a:r>
            <a:r>
              <a:rPr lang="de-DE" sz="1200" dirty="0">
                <a:solidFill>
                  <a:schemeClr val="tx2"/>
                </a:solidFill>
                <a:latin typeface="Calibri" panose="020F0502020204030204" pitchFamily="34" charset="0"/>
                <a:cs typeface="Calibri" panose="020F0502020204030204" pitchFamily="34" charset="0"/>
              </a:rPr>
              <a:t>, veröffentlicht auf </a:t>
            </a:r>
            <a:r>
              <a:rPr lang="de-DE" sz="1200" dirty="0" err="1">
                <a:solidFill>
                  <a:schemeClr val="tx2"/>
                </a:solidFill>
                <a:latin typeface="Calibri" panose="020F0502020204030204" pitchFamily="34" charset="0"/>
                <a:cs typeface="Calibri" panose="020F0502020204030204" pitchFamily="34" charset="0"/>
              </a:rPr>
              <a:t>Canva</a:t>
            </a:r>
            <a:r>
              <a:rPr lang="de-DE" sz="1200" dirty="0">
                <a:solidFill>
                  <a:schemeClr val="tx2"/>
                </a:solidFill>
                <a:latin typeface="Calibri" panose="020F0502020204030204" pitchFamily="34" charset="0"/>
                <a:cs typeface="Calibri" panose="020F0502020204030204" pitchFamily="34" charset="0"/>
              </a:rPr>
              <a:t> unter Free Content License</a:t>
            </a:r>
          </a:p>
          <a:p>
            <a:pPr marL="285750" indent="-285750">
              <a:lnSpc>
                <a:spcPct val="150000"/>
              </a:lnSpc>
              <a:spcAft>
                <a:spcPts val="600"/>
              </a:spcAft>
              <a:buFont typeface="Wingdings" panose="05000000000000000000" pitchFamily="2" charset="2"/>
              <a:buChar char="§"/>
            </a:pPr>
            <a:r>
              <a:rPr lang="de-DE" sz="1200" b="1" dirty="0" err="1">
                <a:solidFill>
                  <a:schemeClr val="tx2"/>
                </a:solidFill>
                <a:latin typeface="Calibri" panose="020F0502020204030204" pitchFamily="34" charset="0"/>
                <a:cs typeface="Calibri" panose="020F0502020204030204" pitchFamily="34" charset="0"/>
              </a:rPr>
              <a:t>Statistic</a:t>
            </a:r>
            <a:r>
              <a:rPr lang="de-DE" sz="1200" b="1" dirty="0">
                <a:solidFill>
                  <a:schemeClr val="tx2"/>
                </a:solidFill>
                <a:latin typeface="Calibri" panose="020F0502020204030204" pitchFamily="34" charset="0"/>
                <a:cs typeface="Calibri" panose="020F0502020204030204" pitchFamily="34" charset="0"/>
              </a:rPr>
              <a:t> </a:t>
            </a:r>
            <a:r>
              <a:rPr lang="de-DE" sz="1200" b="1" dirty="0" err="1">
                <a:solidFill>
                  <a:schemeClr val="tx2"/>
                </a:solidFill>
                <a:latin typeface="Calibri" panose="020F0502020204030204" pitchFamily="34" charset="0"/>
                <a:cs typeface="Calibri" panose="020F0502020204030204" pitchFamily="34" charset="0"/>
              </a:rPr>
              <a:t>icon</a:t>
            </a:r>
            <a:r>
              <a:rPr lang="de-DE" sz="1200" b="1" dirty="0">
                <a:solidFill>
                  <a:schemeClr val="tx2"/>
                </a:solidFill>
                <a:latin typeface="Calibri" panose="020F0502020204030204" pitchFamily="34" charset="0"/>
                <a:cs typeface="Calibri" panose="020F0502020204030204" pitchFamily="34" charset="0"/>
              </a:rPr>
              <a:t>: </a:t>
            </a:r>
            <a:r>
              <a:rPr lang="de-DE" sz="1200" dirty="0">
                <a:solidFill>
                  <a:schemeClr val="tx2"/>
                </a:solidFill>
                <a:latin typeface="Calibri" panose="020F0502020204030204" pitchFamily="34" charset="0"/>
                <a:cs typeface="Calibri" panose="020F0502020204030204" pitchFamily="34" charset="0"/>
              </a:rPr>
              <a:t>von Stockline auf </a:t>
            </a:r>
            <a:r>
              <a:rPr lang="de-DE" sz="1200" dirty="0" err="1">
                <a:solidFill>
                  <a:schemeClr val="tx2"/>
                </a:solidFill>
                <a:latin typeface="Calibri" panose="020F0502020204030204" pitchFamily="34" charset="0"/>
                <a:cs typeface="Calibri" panose="020F0502020204030204" pitchFamily="34" charset="0"/>
              </a:rPr>
              <a:t>Canva</a:t>
            </a:r>
            <a:r>
              <a:rPr lang="de-DE" sz="1200" dirty="0">
                <a:solidFill>
                  <a:schemeClr val="tx2"/>
                </a:solidFill>
                <a:latin typeface="Calibri" panose="020F0502020204030204" pitchFamily="34" charset="0"/>
                <a:cs typeface="Calibri" panose="020F0502020204030204" pitchFamily="34" charset="0"/>
              </a:rPr>
              <a:t>, https://www.canva.com/icons/MAFaCyQte4A-statistic/</a:t>
            </a:r>
          </a:p>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Illustrationen</a:t>
            </a:r>
            <a:r>
              <a:rPr lang="de-DE" sz="1200" dirty="0">
                <a:solidFill>
                  <a:schemeClr val="tx2"/>
                </a:solidFill>
                <a:latin typeface="Calibri" panose="020F0502020204030204" pitchFamily="34" charset="0"/>
                <a:cs typeface="Calibri" panose="020F0502020204030204" pitchFamily="34" charset="0"/>
              </a:rPr>
              <a:t>: Projekt „The Turing Way“</a:t>
            </a:r>
            <a:r>
              <a:rPr lang="en-US" sz="1200" i="1" dirty="0">
                <a:solidFill>
                  <a:schemeClr val="tx2"/>
                </a:solidFill>
                <a:latin typeface="Calibri" panose="020F0502020204030204" pitchFamily="34" charset="0"/>
                <a:cs typeface="Calibri" panose="020F0502020204030204" pitchFamily="34" charset="0"/>
              </a:rPr>
              <a:t>,  </a:t>
            </a:r>
            <a:r>
              <a:rPr lang="en-US" sz="1200" i="1" dirty="0" err="1">
                <a:solidFill>
                  <a:schemeClr val="tx2"/>
                </a:solidFill>
                <a:latin typeface="Calibri" panose="020F0502020204030204" pitchFamily="34" charset="0"/>
                <a:cs typeface="Calibri" panose="020F0502020204030204" pitchFamily="34" charset="0"/>
              </a:rPr>
              <a:t>erstellt</a:t>
            </a:r>
            <a:r>
              <a:rPr lang="en-US" sz="1200" i="1" dirty="0">
                <a:solidFill>
                  <a:schemeClr val="tx2"/>
                </a:solidFill>
                <a:latin typeface="Calibri" panose="020F0502020204030204" pitchFamily="34" charset="0"/>
                <a:cs typeface="Calibri" panose="020F0502020204030204" pitchFamily="34" charset="0"/>
              </a:rPr>
              <a:t> von </a:t>
            </a:r>
            <a:r>
              <a:rPr lang="en-US" sz="1200" i="1" dirty="0" err="1">
                <a:solidFill>
                  <a:schemeClr val="tx2"/>
                </a:solidFill>
                <a:latin typeface="Calibri" panose="020F0502020204030204" pitchFamily="34" charset="0"/>
                <a:cs typeface="Calibri" panose="020F0502020204030204" pitchFamily="34" charset="0"/>
              </a:rPr>
              <a:t>Scriberia</a:t>
            </a:r>
            <a:r>
              <a:rPr lang="en-US" sz="1200" i="1" dirty="0">
                <a:solidFill>
                  <a:schemeClr val="tx2"/>
                </a:solidFill>
                <a:latin typeface="Calibri" panose="020F0502020204030204" pitchFamily="34" charset="0"/>
                <a:cs typeface="Calibri" panose="020F0502020204030204" pitchFamily="34" charset="0"/>
              </a:rPr>
              <a:t> </a:t>
            </a:r>
            <a:r>
              <a:rPr lang="en-US" sz="1200" i="1" dirty="0" err="1">
                <a:solidFill>
                  <a:schemeClr val="tx2"/>
                </a:solidFill>
                <a:latin typeface="Calibri" panose="020F0502020204030204" pitchFamily="34" charset="0"/>
                <a:cs typeface="Calibri" panose="020F0502020204030204" pitchFamily="34" charset="0"/>
              </a:rPr>
              <a:t>mit</a:t>
            </a:r>
            <a:r>
              <a:rPr lang="en-US" sz="1200" i="1" dirty="0">
                <a:solidFill>
                  <a:schemeClr val="tx2"/>
                </a:solidFill>
                <a:latin typeface="Calibri" panose="020F0502020204030204" pitchFamily="34" charset="0"/>
                <a:cs typeface="Calibri" panose="020F0502020204030204" pitchFamily="34" charset="0"/>
              </a:rPr>
              <a:t> The Turing Way community. </a:t>
            </a:r>
            <a:r>
              <a:rPr lang="en-US" sz="1200" dirty="0" err="1">
                <a:solidFill>
                  <a:schemeClr val="tx2"/>
                </a:solidFill>
                <a:latin typeface="Calibri" panose="020F0502020204030204" pitchFamily="34" charset="0"/>
                <a:cs typeface="Calibri" panose="020F0502020204030204" pitchFamily="34" charset="0"/>
              </a:rPr>
              <a:t>Unter</a:t>
            </a:r>
            <a:r>
              <a:rPr lang="en-US" sz="1200" dirty="0">
                <a:solidFill>
                  <a:schemeClr val="tx2"/>
                </a:solidFill>
                <a:latin typeface="Calibri" panose="020F0502020204030204" pitchFamily="34" charset="0"/>
                <a:cs typeface="Calibri" panose="020F0502020204030204" pitchFamily="34" charset="0"/>
              </a:rPr>
              <a:t> CC-BY 4.0 </a:t>
            </a:r>
            <a:r>
              <a:rPr lang="en-US" sz="1200" dirty="0" err="1">
                <a:solidFill>
                  <a:schemeClr val="tx2"/>
                </a:solidFill>
                <a:latin typeface="Calibri" panose="020F0502020204030204" pitchFamily="34" charset="0"/>
                <a:cs typeface="Calibri" panose="020F0502020204030204" pitchFamily="34" charset="0"/>
              </a:rPr>
              <a:t>Lizenz</a:t>
            </a:r>
            <a:r>
              <a:rPr lang="en-US" sz="1200" dirty="0">
                <a:solidFill>
                  <a:schemeClr val="tx2"/>
                </a:solidFill>
                <a:latin typeface="Calibri" panose="020F0502020204030204" pitchFamily="34" charset="0"/>
                <a:cs typeface="Calibri" panose="020F0502020204030204" pitchFamily="34" charset="0"/>
              </a:rPr>
              <a:t> </a:t>
            </a:r>
            <a:r>
              <a:rPr lang="en-US" sz="1200" dirty="0" err="1">
                <a:solidFill>
                  <a:schemeClr val="tx2"/>
                </a:solidFill>
                <a:latin typeface="Calibri" panose="020F0502020204030204" pitchFamily="34" charset="0"/>
                <a:cs typeface="Calibri" panose="020F0502020204030204" pitchFamily="34" charset="0"/>
              </a:rPr>
              <a:t>verwendet</a:t>
            </a:r>
            <a:r>
              <a:rPr lang="en-US" sz="1200" dirty="0">
                <a:solidFill>
                  <a:schemeClr val="tx2"/>
                </a:solidFill>
                <a:latin typeface="Calibri" panose="020F0502020204030204" pitchFamily="34" charset="0"/>
                <a:cs typeface="Calibri" panose="020F0502020204030204" pitchFamily="34" charset="0"/>
              </a:rPr>
              <a:t>. DOI: </a:t>
            </a:r>
            <a:r>
              <a:rPr lang="en-US" sz="1200" dirty="0">
                <a:solidFill>
                  <a:schemeClr val="tx2"/>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10.5281/zenodo.3332807</a:t>
            </a:r>
            <a:endParaRPr lang="en-US" sz="1200" dirty="0">
              <a:solidFill>
                <a:schemeClr val="tx2"/>
              </a:solidFill>
              <a:latin typeface="Calibri" panose="020F0502020204030204" pitchFamily="34" charset="0"/>
              <a:cs typeface="Calibri" panose="020F0502020204030204" pitchFamily="34" charset="0"/>
            </a:endParaRPr>
          </a:p>
          <a:p>
            <a:pPr marL="285750" indent="-285750">
              <a:lnSpc>
                <a:spcPct val="150000"/>
              </a:lnSpc>
              <a:spcAft>
                <a:spcPts val="600"/>
              </a:spcAft>
              <a:buFont typeface="Wingdings" panose="05000000000000000000" pitchFamily="2" charset="2"/>
              <a:buChar char="§"/>
            </a:pPr>
            <a:r>
              <a:rPr lang="en-US" sz="1200" b="1" dirty="0">
                <a:solidFill>
                  <a:schemeClr val="tx2"/>
                </a:solidFill>
                <a:latin typeface="Calibri" panose="020F0502020204030204" pitchFamily="34" charset="0"/>
                <a:cs typeface="Calibri" panose="020F0502020204030204" pitchFamily="34" charset="0"/>
              </a:rPr>
              <a:t>Bildschirmfotos</a:t>
            </a:r>
            <a:r>
              <a:rPr lang="en-US" sz="1200" dirty="0">
                <a:solidFill>
                  <a:schemeClr val="tx2"/>
                </a:solidFill>
                <a:latin typeface="Calibri" panose="020F0502020204030204" pitchFamily="34" charset="0"/>
                <a:cs typeface="Calibri" panose="020F0502020204030204" pitchFamily="34" charset="0"/>
              </a:rPr>
              <a:t>: </a:t>
            </a:r>
            <a:r>
              <a:rPr lang="de-DE" sz="1200" dirty="0">
                <a:latin typeface="Calibri" panose="020F0502020204030204" pitchFamily="34" charset="0"/>
                <a:cs typeface="Calibri" panose="020F0502020204030204" pitchFamily="34" charset="0"/>
                <a:hlinkClick r:id="rId4"/>
              </a:rPr>
              <a:t>https://rdms.rd.ruhr-uni-bochum.de</a:t>
            </a:r>
            <a:endParaRPr lang="de-DE" sz="1200" dirty="0">
              <a:latin typeface="Calibri" panose="020F0502020204030204" pitchFamily="34" charset="0"/>
              <a:cs typeface="Calibri" panose="020F0502020204030204" pitchFamily="34" charset="0"/>
            </a:endParaRPr>
          </a:p>
          <a:p>
            <a:pPr marL="285750" indent="-285750">
              <a:lnSpc>
                <a:spcPct val="150000"/>
              </a:lnSpc>
              <a:spcAft>
                <a:spcPts val="600"/>
              </a:spcAft>
              <a:buFont typeface="Wingdings" panose="05000000000000000000" pitchFamily="2" charset="2"/>
              <a:buChar char="§"/>
            </a:pPr>
            <a:r>
              <a:rPr lang="de-DE" sz="1200" b="1" dirty="0" err="1">
                <a:solidFill>
                  <a:schemeClr val="tx2"/>
                </a:solidFill>
                <a:latin typeface="Calibri" panose="020F0502020204030204" pitchFamily="34" charset="0"/>
                <a:cs typeface="Calibri" panose="020F0502020204030204" pitchFamily="34" charset="0"/>
              </a:rPr>
              <a:t>Thoughtful</a:t>
            </a:r>
            <a:r>
              <a:rPr lang="de-DE" sz="1200" b="1" dirty="0">
                <a:solidFill>
                  <a:schemeClr val="tx2"/>
                </a:solidFill>
                <a:latin typeface="Calibri" panose="020F0502020204030204" pitchFamily="34" charset="0"/>
                <a:cs typeface="Calibri" panose="020F0502020204030204" pitchFamily="34" charset="0"/>
              </a:rPr>
              <a:t> </a:t>
            </a:r>
            <a:r>
              <a:rPr lang="de-DE" sz="1200" b="1" dirty="0" err="1">
                <a:solidFill>
                  <a:schemeClr val="tx2"/>
                </a:solidFill>
                <a:latin typeface="Calibri" panose="020F0502020204030204" pitchFamily="34" charset="0"/>
                <a:cs typeface="Calibri" panose="020F0502020204030204" pitchFamily="34" charset="0"/>
              </a:rPr>
              <a:t>expression</a:t>
            </a:r>
            <a:r>
              <a:rPr lang="de-DE" sz="1200" b="1" dirty="0">
                <a:solidFill>
                  <a:schemeClr val="tx2"/>
                </a:solidFill>
                <a:latin typeface="Calibri" panose="020F0502020204030204" pitchFamily="34" charset="0"/>
                <a:cs typeface="Calibri" panose="020F0502020204030204" pitchFamily="34" charset="0"/>
              </a:rPr>
              <a:t>: </a:t>
            </a:r>
            <a:r>
              <a:rPr lang="de-DE" sz="1200" dirty="0">
                <a:solidFill>
                  <a:schemeClr val="tx2"/>
                </a:solidFill>
                <a:latin typeface="Calibri" panose="020F0502020204030204" pitchFamily="34" charset="0"/>
                <a:cs typeface="Calibri" panose="020F0502020204030204" pitchFamily="34" charset="0"/>
              </a:rPr>
              <a:t>von </a:t>
            </a:r>
            <a:r>
              <a:rPr lang="de-DE" sz="1200" i="1" dirty="0" err="1">
                <a:solidFill>
                  <a:schemeClr val="tx2"/>
                </a:solidFill>
                <a:latin typeface="Calibri" panose="020F0502020204030204" pitchFamily="34" charset="0"/>
                <a:cs typeface="Calibri" panose="020F0502020204030204" pitchFamily="34" charset="0"/>
              </a:rPr>
              <a:t>iconsy</a:t>
            </a:r>
            <a:r>
              <a:rPr lang="de-DE" sz="1200" dirty="0">
                <a:solidFill>
                  <a:schemeClr val="tx2"/>
                </a:solidFill>
                <a:latin typeface="Calibri" panose="020F0502020204030204" pitchFamily="34" charset="0"/>
                <a:cs typeface="Calibri" panose="020F0502020204030204" pitchFamily="34" charset="0"/>
              </a:rPr>
              <a:t>, </a:t>
            </a:r>
            <a:r>
              <a:rPr lang="de-DE" sz="1200" u="sng" dirty="0">
                <a:solidFill>
                  <a:schemeClr val="tx2"/>
                </a:solidFill>
                <a:latin typeface="Calibri" panose="020F0502020204030204" pitchFamily="34" charset="0"/>
                <a:cs typeface="Calibri" panose="020F0502020204030204" pitchFamily="34" charset="0"/>
                <a:hlinkClick r:id="rId5"/>
              </a:rPr>
              <a:t>https://www.canva.com/icons/MAD1osR0ZWA-emoji-thoughtful-expression-isolated-icon/</a:t>
            </a:r>
            <a:endParaRPr lang="de-DE" sz="1200" u="sng" dirty="0">
              <a:solidFill>
                <a:schemeClr val="tx2"/>
              </a:solidFill>
              <a:latin typeface="Calibri" panose="020F0502020204030204" pitchFamily="34" charset="0"/>
              <a:cs typeface="Calibri" panose="020F0502020204030204" pitchFamily="34" charset="0"/>
            </a:endParaRPr>
          </a:p>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Order </a:t>
            </a:r>
            <a:r>
              <a:rPr lang="de-DE" sz="1200" b="1" dirty="0" err="1">
                <a:solidFill>
                  <a:schemeClr val="tx2"/>
                </a:solidFill>
                <a:latin typeface="Calibri" panose="020F0502020204030204" pitchFamily="34" charset="0"/>
                <a:cs typeface="Calibri" panose="020F0502020204030204" pitchFamily="34" charset="0"/>
              </a:rPr>
              <a:t>folder</a:t>
            </a:r>
            <a:r>
              <a:rPr lang="de-DE" sz="1200" b="1" dirty="0">
                <a:solidFill>
                  <a:schemeClr val="tx2"/>
                </a:solidFill>
                <a:latin typeface="Calibri" panose="020F0502020204030204" pitchFamily="34" charset="0"/>
                <a:cs typeface="Calibri" panose="020F0502020204030204" pitchFamily="34" charset="0"/>
              </a:rPr>
              <a:t> </a:t>
            </a:r>
            <a:r>
              <a:rPr lang="de-DE" sz="1200" b="1" dirty="0" err="1">
                <a:solidFill>
                  <a:schemeClr val="tx2"/>
                </a:solidFill>
                <a:latin typeface="Calibri" panose="020F0502020204030204" pitchFamily="34" charset="0"/>
                <a:cs typeface="Calibri" panose="020F0502020204030204" pitchFamily="34" charset="0"/>
              </a:rPr>
              <a:t>office</a:t>
            </a:r>
            <a:r>
              <a:rPr lang="de-DE" sz="1200" b="1" dirty="0">
                <a:solidFill>
                  <a:schemeClr val="tx2"/>
                </a:solidFill>
                <a:latin typeface="Calibri" panose="020F0502020204030204" pitchFamily="34" charset="0"/>
                <a:cs typeface="Calibri" panose="020F0502020204030204" pitchFamily="34" charset="0"/>
              </a:rPr>
              <a:t>: </a:t>
            </a:r>
            <a:r>
              <a:rPr lang="de-DE" sz="1200" dirty="0">
                <a:solidFill>
                  <a:schemeClr val="tx2"/>
                </a:solidFill>
                <a:latin typeface="Calibri" panose="020F0502020204030204" pitchFamily="34" charset="0"/>
                <a:cs typeface="Calibri" panose="020F0502020204030204" pitchFamily="34" charset="0"/>
              </a:rPr>
              <a:t>von </a:t>
            </a:r>
            <a:r>
              <a:rPr lang="de-DE" sz="1200" i="1" dirty="0" err="1">
                <a:solidFill>
                  <a:schemeClr val="tx2"/>
                </a:solidFill>
                <a:latin typeface="Calibri" panose="020F0502020204030204" pitchFamily="34" charset="0"/>
                <a:cs typeface="Calibri" panose="020F0502020204030204" pitchFamily="34" charset="0"/>
              </a:rPr>
              <a:t>texler</a:t>
            </a:r>
            <a:r>
              <a:rPr lang="de-DE" sz="1200" dirty="0">
                <a:solidFill>
                  <a:schemeClr val="tx2"/>
                </a:solidFill>
                <a:latin typeface="Calibri" panose="020F0502020204030204" pitchFamily="34" charset="0"/>
                <a:cs typeface="Calibri" panose="020F0502020204030204" pitchFamily="34" charset="0"/>
              </a:rPr>
              <a:t> auf </a:t>
            </a:r>
            <a:r>
              <a:rPr lang="de-DE" sz="1200" dirty="0" err="1">
                <a:solidFill>
                  <a:schemeClr val="tx2"/>
                </a:solidFill>
                <a:latin typeface="Calibri" panose="020F0502020204030204" pitchFamily="34" charset="0"/>
                <a:cs typeface="Calibri" panose="020F0502020204030204" pitchFamily="34" charset="0"/>
              </a:rPr>
              <a:t>Pixabay</a:t>
            </a:r>
            <a:r>
              <a:rPr lang="de-DE" sz="1200" dirty="0">
                <a:solidFill>
                  <a:schemeClr val="tx2"/>
                </a:solidFill>
                <a:latin typeface="Calibri" panose="020F0502020204030204" pitchFamily="34" charset="0"/>
                <a:cs typeface="Calibri" panose="020F0502020204030204" pitchFamily="34" charset="0"/>
              </a:rPr>
              <a:t>, </a:t>
            </a:r>
            <a:r>
              <a:rPr lang="de-DE" sz="1200" dirty="0">
                <a:solidFill>
                  <a:schemeClr val="tx2"/>
                </a:solidFill>
                <a:latin typeface="Calibri" panose="020F0502020204030204" pitchFamily="34" charset="0"/>
                <a:cs typeface="Calibri" panose="020F0502020204030204" pitchFamily="34" charset="0"/>
                <a:hlinkClick r:id="rId6"/>
              </a:rPr>
              <a:t>https://pixabay.com/illustrations/order-folder-office-sort-by-files-2398778/</a:t>
            </a:r>
            <a:endParaRPr lang="de-DE" sz="1200" dirty="0">
              <a:solidFill>
                <a:schemeClr val="tx2"/>
              </a:solidFill>
              <a:latin typeface="Calibri" panose="020F0502020204030204" pitchFamily="34" charset="0"/>
              <a:cs typeface="Calibri" panose="020F0502020204030204" pitchFamily="34" charset="0"/>
            </a:endParaRPr>
          </a:p>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Person </a:t>
            </a:r>
            <a:r>
              <a:rPr lang="de-DE" sz="1200" b="1" dirty="0" err="1">
                <a:solidFill>
                  <a:schemeClr val="tx2"/>
                </a:solidFill>
                <a:latin typeface="Calibri" panose="020F0502020204030204" pitchFamily="34" charset="0"/>
                <a:cs typeface="Calibri" panose="020F0502020204030204" pitchFamily="34" charset="0"/>
              </a:rPr>
              <a:t>using</a:t>
            </a:r>
            <a:r>
              <a:rPr lang="de-DE" sz="1200" b="1" dirty="0">
                <a:solidFill>
                  <a:schemeClr val="tx2"/>
                </a:solidFill>
                <a:latin typeface="Calibri" panose="020F0502020204030204" pitchFamily="34" charset="0"/>
                <a:cs typeface="Calibri" panose="020F0502020204030204" pitchFamily="34" charset="0"/>
              </a:rPr>
              <a:t> </a:t>
            </a:r>
            <a:r>
              <a:rPr lang="de-DE" sz="1200" b="1" dirty="0" err="1">
                <a:solidFill>
                  <a:schemeClr val="tx2"/>
                </a:solidFill>
                <a:latin typeface="Calibri" panose="020F0502020204030204" pitchFamily="34" charset="0"/>
                <a:cs typeface="Calibri" panose="020F0502020204030204" pitchFamily="34" charset="0"/>
              </a:rPr>
              <a:t>laptop</a:t>
            </a:r>
            <a:r>
              <a:rPr lang="de-DE" sz="1200" b="1" dirty="0">
                <a:solidFill>
                  <a:schemeClr val="tx2"/>
                </a:solidFill>
                <a:latin typeface="Calibri" panose="020F0502020204030204" pitchFamily="34" charset="0"/>
                <a:cs typeface="Calibri" panose="020F0502020204030204" pitchFamily="34" charset="0"/>
              </a:rPr>
              <a:t> </a:t>
            </a:r>
            <a:r>
              <a:rPr lang="de-DE" sz="1200" b="1" dirty="0" err="1">
                <a:solidFill>
                  <a:schemeClr val="tx2"/>
                </a:solidFill>
                <a:latin typeface="Calibri" panose="020F0502020204030204" pitchFamily="34" charset="0"/>
                <a:cs typeface="Calibri" panose="020F0502020204030204" pitchFamily="34" charset="0"/>
              </a:rPr>
              <a:t>icon</a:t>
            </a:r>
            <a:r>
              <a:rPr lang="de-DE" sz="1200" b="1" dirty="0">
                <a:solidFill>
                  <a:schemeClr val="tx2"/>
                </a:solidFill>
                <a:latin typeface="Calibri" panose="020F0502020204030204" pitchFamily="34" charset="0"/>
                <a:cs typeface="Calibri" panose="020F0502020204030204" pitchFamily="34" charset="0"/>
              </a:rPr>
              <a:t>: </a:t>
            </a:r>
            <a:r>
              <a:rPr lang="de-DE" sz="1200" dirty="0">
                <a:solidFill>
                  <a:schemeClr val="tx2"/>
                </a:solidFill>
                <a:latin typeface="Calibri" panose="020F0502020204030204" pitchFamily="34" charset="0"/>
                <a:cs typeface="Calibri" panose="020F0502020204030204" pitchFamily="34" charset="0"/>
              </a:rPr>
              <a:t>von </a:t>
            </a:r>
            <a:r>
              <a:rPr lang="de-DE" sz="1200" i="1" dirty="0" err="1">
                <a:solidFill>
                  <a:schemeClr val="tx2"/>
                </a:solidFill>
                <a:latin typeface="Calibri" panose="020F0502020204030204" pitchFamily="34" charset="0"/>
                <a:cs typeface="Calibri" panose="020F0502020204030204" pitchFamily="34" charset="0"/>
              </a:rPr>
              <a:t>sketchify</a:t>
            </a:r>
            <a:r>
              <a:rPr lang="de-DE" sz="1200" dirty="0">
                <a:solidFill>
                  <a:schemeClr val="tx2"/>
                </a:solidFill>
                <a:latin typeface="Calibri" panose="020F0502020204030204" pitchFamily="34" charset="0"/>
                <a:cs typeface="Calibri" panose="020F0502020204030204" pitchFamily="34" charset="0"/>
              </a:rPr>
              <a:t>, </a:t>
            </a:r>
            <a:r>
              <a:rPr lang="de-DE" sz="1200" dirty="0">
                <a:solidFill>
                  <a:schemeClr val="tx2"/>
                </a:solidFill>
                <a:latin typeface="Calibri" panose="020F0502020204030204" pitchFamily="34" charset="0"/>
                <a:cs typeface="Calibri" panose="020F0502020204030204" pitchFamily="34" charset="0"/>
                <a:hlinkClick r:id="rId7"/>
              </a:rPr>
              <a:t>https://www.canva.com/icons/MAD0-1oZteA-person-using-laptop/</a:t>
            </a:r>
            <a:endParaRPr lang="de-DE" sz="1200" dirty="0">
              <a:solidFill>
                <a:schemeClr val="tx2"/>
              </a:solidFill>
              <a:latin typeface="Calibri" panose="020F0502020204030204" pitchFamily="34" charset="0"/>
              <a:cs typeface="Calibri" panose="020F0502020204030204" pitchFamily="34" charset="0"/>
            </a:endParaRPr>
          </a:p>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Person </a:t>
            </a:r>
            <a:r>
              <a:rPr lang="de-DE" sz="1200" b="1" dirty="0" err="1">
                <a:solidFill>
                  <a:schemeClr val="tx2"/>
                </a:solidFill>
                <a:latin typeface="Calibri" panose="020F0502020204030204" pitchFamily="34" charset="0"/>
                <a:cs typeface="Calibri" panose="020F0502020204030204" pitchFamily="34" charset="0"/>
              </a:rPr>
              <a:t>using</a:t>
            </a:r>
            <a:r>
              <a:rPr lang="de-DE" sz="1200" b="1" dirty="0">
                <a:solidFill>
                  <a:schemeClr val="tx2"/>
                </a:solidFill>
                <a:latin typeface="Calibri" panose="020F0502020204030204" pitchFamily="34" charset="0"/>
                <a:cs typeface="Calibri" panose="020F0502020204030204" pitchFamily="34" charset="0"/>
              </a:rPr>
              <a:t> </a:t>
            </a:r>
            <a:r>
              <a:rPr lang="de-DE" sz="1200" b="1" dirty="0" err="1">
                <a:solidFill>
                  <a:schemeClr val="tx2"/>
                </a:solidFill>
                <a:latin typeface="Calibri" panose="020F0502020204030204" pitchFamily="34" charset="0"/>
                <a:cs typeface="Calibri" panose="020F0502020204030204" pitchFamily="34" charset="0"/>
              </a:rPr>
              <a:t>latop</a:t>
            </a:r>
            <a:r>
              <a:rPr lang="de-DE" sz="1200" b="1" dirty="0">
                <a:solidFill>
                  <a:schemeClr val="tx2"/>
                </a:solidFill>
                <a:latin typeface="Calibri" panose="020F0502020204030204" pitchFamily="34" charset="0"/>
                <a:cs typeface="Calibri" panose="020F0502020204030204" pitchFamily="34" charset="0"/>
              </a:rPr>
              <a:t> </a:t>
            </a:r>
            <a:r>
              <a:rPr lang="de-DE" sz="1200" b="1" dirty="0" err="1">
                <a:solidFill>
                  <a:schemeClr val="tx2"/>
                </a:solidFill>
                <a:latin typeface="Calibri" panose="020F0502020204030204" pitchFamily="34" charset="0"/>
                <a:cs typeface="Calibri" panose="020F0502020204030204" pitchFamily="34" charset="0"/>
              </a:rPr>
              <a:t>icon</a:t>
            </a:r>
            <a:r>
              <a:rPr lang="de-DE" sz="1200" dirty="0">
                <a:solidFill>
                  <a:schemeClr val="tx2"/>
                </a:solidFill>
                <a:latin typeface="Calibri" panose="020F0502020204030204" pitchFamily="34" charset="0"/>
                <a:cs typeface="Calibri" panose="020F0502020204030204" pitchFamily="34" charset="0"/>
              </a:rPr>
              <a:t>: von </a:t>
            </a:r>
            <a:r>
              <a:rPr lang="de-DE" sz="1200" i="1" dirty="0" err="1">
                <a:solidFill>
                  <a:schemeClr val="tx2"/>
                </a:solidFill>
                <a:latin typeface="Calibri" panose="020F0502020204030204" pitchFamily="34" charset="0"/>
                <a:cs typeface="Calibri" panose="020F0502020204030204" pitchFamily="34" charset="0"/>
              </a:rPr>
              <a:t>sketchify</a:t>
            </a:r>
            <a:r>
              <a:rPr lang="de-DE" sz="1200" dirty="0">
                <a:solidFill>
                  <a:schemeClr val="tx2"/>
                </a:solidFill>
                <a:latin typeface="Calibri" panose="020F0502020204030204" pitchFamily="34" charset="0"/>
                <a:cs typeface="Calibri" panose="020F0502020204030204" pitchFamily="34" charset="0"/>
              </a:rPr>
              <a:t>, </a:t>
            </a:r>
            <a:r>
              <a:rPr lang="de-DE" sz="1200" dirty="0">
                <a:solidFill>
                  <a:schemeClr val="tx2"/>
                </a:solidFill>
                <a:latin typeface="Calibri" panose="020F0502020204030204" pitchFamily="34" charset="0"/>
                <a:cs typeface="Calibri" panose="020F0502020204030204" pitchFamily="34" charset="0"/>
                <a:hlinkClick r:id="rId8"/>
              </a:rPr>
              <a:t>https://www.canva.com/icons/MAD0-22xHH4-person-using-laptop/</a:t>
            </a:r>
            <a:endParaRPr lang="en-US" sz="1200" u="sng" dirty="0">
              <a:solidFill>
                <a:schemeClr val="tx2"/>
              </a:solidFill>
              <a:latin typeface="Calibri" panose="020F0502020204030204" pitchFamily="34" charset="0"/>
              <a:cs typeface="Calibri" panose="020F0502020204030204" pitchFamily="34" charset="0"/>
            </a:endParaRPr>
          </a:p>
          <a:p>
            <a:pPr marL="285750" indent="-285750">
              <a:lnSpc>
                <a:spcPct val="150000"/>
              </a:lnSpc>
              <a:spcAft>
                <a:spcPts val="600"/>
              </a:spcAft>
              <a:buFont typeface="Wingdings" panose="05000000000000000000" pitchFamily="2" charset="2"/>
              <a:buChar char="§"/>
            </a:pPr>
            <a:endParaRPr lang="de-DE" sz="1200" u="sng"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500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Fußzeilenplatzhalter 3">
            <a:extLst>
              <a:ext uri="{FF2B5EF4-FFF2-40B4-BE49-F238E27FC236}">
                <a16:creationId xmlns:a16="http://schemas.microsoft.com/office/drawing/2014/main" id="{784035A3-D6AB-BED6-C3BD-4A4C2DFB22D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r>
              <a:rPr lang="de-DE" altLang="de-DE" sz="900">
                <a:solidFill>
                  <a:schemeClr val="tx2"/>
                </a:solidFill>
                <a:latin typeface="Calibri" panose="020F0502020204030204" pitchFamily="34" charset="0"/>
                <a:cs typeface="Calibri" panose="020F0502020204030204" pitchFamily="34" charset="0"/>
              </a:rPr>
              <a:t>ReSeeD Tutorial</a:t>
            </a:r>
            <a:endParaRPr lang="de-DE" altLang="de-DE" sz="900" dirty="0">
              <a:solidFill>
                <a:schemeClr val="tx2"/>
              </a:solidFill>
              <a:latin typeface="Calibri" panose="020F0502020204030204" pitchFamily="34" charset="0"/>
              <a:cs typeface="Calibri" panose="020F0502020204030204" pitchFamily="34" charset="0"/>
            </a:endParaRPr>
          </a:p>
        </p:txBody>
      </p:sp>
      <p:sp>
        <p:nvSpPr>
          <p:cNvPr id="47109" name="Foliennummernplatzhalter 4">
            <a:extLst>
              <a:ext uri="{FF2B5EF4-FFF2-40B4-BE49-F238E27FC236}">
                <a16:creationId xmlns:a16="http://schemas.microsoft.com/office/drawing/2014/main" id="{B975E2AE-BAEB-F952-9CB6-E4D488D2417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defRPr sz="1300">
                <a:solidFill>
                  <a:schemeClr val="tx1"/>
                </a:solidFill>
                <a:latin typeface="Arial" panose="020B0604020202020204" pitchFamily="34" charset="0"/>
              </a:defRPr>
            </a:lvl6pPr>
            <a:lvl7pPr marL="2971800" indent="-228600" defTabSz="685800" fontAlgn="base">
              <a:spcBef>
                <a:spcPct val="0"/>
              </a:spcBef>
              <a:spcAft>
                <a:spcPct val="0"/>
              </a:spcAft>
              <a:defRPr sz="1300">
                <a:solidFill>
                  <a:schemeClr val="tx1"/>
                </a:solidFill>
                <a:latin typeface="Arial" panose="020B0604020202020204" pitchFamily="34" charset="0"/>
              </a:defRPr>
            </a:lvl7pPr>
            <a:lvl8pPr marL="3429000" indent="-228600" defTabSz="685800" fontAlgn="base">
              <a:spcBef>
                <a:spcPct val="0"/>
              </a:spcBef>
              <a:spcAft>
                <a:spcPct val="0"/>
              </a:spcAft>
              <a:defRPr sz="1300">
                <a:solidFill>
                  <a:schemeClr val="tx1"/>
                </a:solidFill>
                <a:latin typeface="Arial" panose="020B0604020202020204" pitchFamily="34" charset="0"/>
              </a:defRPr>
            </a:lvl8pPr>
            <a:lvl9pPr marL="3886200" indent="-228600" defTabSz="685800" fontAlgn="base">
              <a:spcBef>
                <a:spcPct val="0"/>
              </a:spcBef>
              <a:spcAft>
                <a:spcPct val="0"/>
              </a:spcAft>
              <a:defRPr sz="1300">
                <a:solidFill>
                  <a:schemeClr val="tx1"/>
                </a:solidFill>
                <a:latin typeface="Arial" panose="020B0604020202020204" pitchFamily="34" charset="0"/>
              </a:defRPr>
            </a:lvl9pPr>
          </a:lstStyle>
          <a:p>
            <a:pPr fontAlgn="base">
              <a:spcBef>
                <a:spcPct val="0"/>
              </a:spcBef>
              <a:spcAft>
                <a:spcPct val="0"/>
              </a:spcAft>
            </a:pPr>
            <a:fld id="{982BC491-E1AB-495B-8F41-275FCA5BD38A}" type="slidenum">
              <a:rPr lang="de-DE" altLang="de-DE" sz="900">
                <a:solidFill>
                  <a:schemeClr val="tx2"/>
                </a:solidFill>
                <a:latin typeface="Calibri" panose="020F0502020204030204" pitchFamily="34" charset="0"/>
                <a:cs typeface="Calibri" panose="020F0502020204030204" pitchFamily="34" charset="0"/>
              </a:rPr>
              <a:pPr fontAlgn="base">
                <a:spcBef>
                  <a:spcPct val="0"/>
                </a:spcBef>
                <a:spcAft>
                  <a:spcPct val="0"/>
                </a:spcAft>
              </a:pPr>
              <a:t>28</a:t>
            </a:fld>
            <a:r>
              <a:rPr lang="de-DE" altLang="de-DE" sz="900" dirty="0">
                <a:solidFill>
                  <a:schemeClr val="tx2"/>
                </a:solidFill>
              </a:rPr>
              <a:t> </a:t>
            </a:r>
          </a:p>
        </p:txBody>
      </p:sp>
      <p:sp>
        <p:nvSpPr>
          <p:cNvPr id="5" name="Titel 4">
            <a:extLst>
              <a:ext uri="{FF2B5EF4-FFF2-40B4-BE49-F238E27FC236}">
                <a16:creationId xmlns:a16="http://schemas.microsoft.com/office/drawing/2014/main" id="{CF1794EC-F728-A01D-8DA7-E339F2D371DD}"/>
              </a:ext>
            </a:extLst>
          </p:cNvPr>
          <p:cNvSpPr>
            <a:spLocks noGrp="1"/>
          </p:cNvSpPr>
          <p:nvPr>
            <p:ph type="title"/>
          </p:nvPr>
        </p:nvSpPr>
        <p:spPr/>
        <p:txBody>
          <a:bodyPr/>
          <a:lstStyle/>
          <a:p>
            <a:r>
              <a:rPr lang="de-DE" dirty="0">
                <a:latin typeface="Calibri" panose="020F0502020204030204" pitchFamily="34" charset="0"/>
                <a:cs typeface="Calibri" panose="020F0502020204030204" pitchFamily="34" charset="0"/>
              </a:rPr>
              <a:t>Bildquellen</a:t>
            </a:r>
          </a:p>
        </p:txBody>
      </p:sp>
      <p:sp>
        <p:nvSpPr>
          <p:cNvPr id="6" name="Textfeld 5">
            <a:extLst>
              <a:ext uri="{FF2B5EF4-FFF2-40B4-BE49-F238E27FC236}">
                <a16:creationId xmlns:a16="http://schemas.microsoft.com/office/drawing/2014/main" id="{1A627BA0-1087-6AF2-6554-50E1E4DBFB4B}"/>
              </a:ext>
            </a:extLst>
          </p:cNvPr>
          <p:cNvSpPr txBox="1"/>
          <p:nvPr/>
        </p:nvSpPr>
        <p:spPr>
          <a:xfrm>
            <a:off x="474844" y="843558"/>
            <a:ext cx="8345306" cy="1756506"/>
          </a:xfrm>
          <a:prstGeom prst="rect">
            <a:avLst/>
          </a:prstGeom>
          <a:noFill/>
        </p:spPr>
        <p:txBody>
          <a:bodyPr wrap="square">
            <a:spAutoFit/>
          </a:bodyPr>
          <a:lstStyle/>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View Files Icon: </a:t>
            </a:r>
            <a:r>
              <a:rPr lang="de-DE" sz="1200" dirty="0">
                <a:solidFill>
                  <a:schemeClr val="tx2"/>
                </a:solidFill>
                <a:latin typeface="Calibri" panose="020F0502020204030204" pitchFamily="34" charset="0"/>
                <a:cs typeface="Calibri" panose="020F0502020204030204" pitchFamily="34" charset="0"/>
              </a:rPr>
              <a:t>von Pillow Leaf auf </a:t>
            </a:r>
            <a:r>
              <a:rPr lang="de-DE" sz="1200" dirty="0" err="1">
                <a:solidFill>
                  <a:schemeClr val="tx2"/>
                </a:solidFill>
                <a:latin typeface="Calibri" panose="020F0502020204030204" pitchFamily="34" charset="0"/>
                <a:cs typeface="Calibri" panose="020F0502020204030204" pitchFamily="34" charset="0"/>
              </a:rPr>
              <a:t>Canva</a:t>
            </a:r>
            <a:r>
              <a:rPr lang="de-DE" sz="1200" dirty="0">
                <a:solidFill>
                  <a:schemeClr val="tx2"/>
                </a:solidFill>
                <a:latin typeface="Calibri" panose="020F0502020204030204" pitchFamily="34" charset="0"/>
                <a:cs typeface="Calibri" panose="020F0502020204030204" pitchFamily="34" charset="0"/>
              </a:rPr>
              <a:t>, https://www.canva.com/icons/MAFMWSXEw_Q-view-files-icon/</a:t>
            </a:r>
          </a:p>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Content Gradient Icon: </a:t>
            </a:r>
            <a:r>
              <a:rPr lang="de-DE" sz="1200" dirty="0">
                <a:solidFill>
                  <a:schemeClr val="tx2"/>
                </a:solidFill>
                <a:latin typeface="Calibri" panose="020F0502020204030204" pitchFamily="34" charset="0"/>
                <a:cs typeface="Calibri" panose="020F0502020204030204" pitchFamily="34" charset="0"/>
              </a:rPr>
              <a:t>von </a:t>
            </a:r>
            <a:r>
              <a:rPr lang="de-DE" sz="1200" dirty="0" err="1">
                <a:solidFill>
                  <a:schemeClr val="tx2"/>
                </a:solidFill>
                <a:latin typeface="Calibri" panose="020F0502020204030204" pitchFamily="34" charset="0"/>
                <a:cs typeface="Calibri" panose="020F0502020204030204" pitchFamily="34" charset="0"/>
              </a:rPr>
              <a:t>Eucalyp</a:t>
            </a:r>
            <a:r>
              <a:rPr lang="de-DE" sz="1200" dirty="0">
                <a:solidFill>
                  <a:schemeClr val="tx2"/>
                </a:solidFill>
                <a:latin typeface="Calibri" panose="020F0502020204030204" pitchFamily="34" charset="0"/>
                <a:cs typeface="Calibri" panose="020F0502020204030204" pitchFamily="34" charset="0"/>
              </a:rPr>
              <a:t> auf </a:t>
            </a:r>
            <a:r>
              <a:rPr lang="de-DE" sz="1200" dirty="0" err="1">
                <a:solidFill>
                  <a:schemeClr val="tx2"/>
                </a:solidFill>
                <a:latin typeface="Calibri" panose="020F0502020204030204" pitchFamily="34" charset="0"/>
                <a:cs typeface="Calibri" panose="020F0502020204030204" pitchFamily="34" charset="0"/>
              </a:rPr>
              <a:t>Canva</a:t>
            </a:r>
            <a:r>
              <a:rPr lang="de-DE" sz="1200" dirty="0">
                <a:solidFill>
                  <a:schemeClr val="tx2"/>
                </a:solidFill>
                <a:latin typeface="Calibri" panose="020F0502020204030204" pitchFamily="34" charset="0"/>
                <a:cs typeface="Calibri" panose="020F0502020204030204" pitchFamily="34" charset="0"/>
              </a:rPr>
              <a:t>, https://www.canva.com/icons/MAEqsh2QXSA-content-gradient-icon/</a:t>
            </a:r>
          </a:p>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Folder </a:t>
            </a:r>
            <a:r>
              <a:rPr lang="de-DE" sz="1200" b="1" dirty="0" err="1">
                <a:solidFill>
                  <a:schemeClr val="tx2"/>
                </a:solidFill>
                <a:latin typeface="Calibri" panose="020F0502020204030204" pitchFamily="34" charset="0"/>
                <a:cs typeface="Calibri" panose="020F0502020204030204" pitchFamily="34" charset="0"/>
              </a:rPr>
              <a:t>Glyph</a:t>
            </a:r>
            <a:r>
              <a:rPr lang="de-DE" sz="1200" b="1" dirty="0">
                <a:solidFill>
                  <a:schemeClr val="tx2"/>
                </a:solidFill>
                <a:latin typeface="Calibri" panose="020F0502020204030204" pitchFamily="34" charset="0"/>
                <a:cs typeface="Calibri" panose="020F0502020204030204" pitchFamily="34" charset="0"/>
              </a:rPr>
              <a:t> Icon: </a:t>
            </a:r>
            <a:r>
              <a:rPr lang="de-DE" sz="1200" dirty="0">
                <a:solidFill>
                  <a:schemeClr val="tx2"/>
                </a:solidFill>
                <a:latin typeface="Calibri" panose="020F0502020204030204" pitchFamily="34" charset="0"/>
                <a:cs typeface="Calibri" panose="020F0502020204030204" pitchFamily="34" charset="0"/>
              </a:rPr>
              <a:t>von </a:t>
            </a:r>
            <a:r>
              <a:rPr lang="de-DE" sz="1200" dirty="0" err="1">
                <a:solidFill>
                  <a:schemeClr val="tx2"/>
                </a:solidFill>
                <a:latin typeface="Calibri" panose="020F0502020204030204" pitchFamily="34" charset="0"/>
                <a:cs typeface="Calibri" panose="020F0502020204030204" pitchFamily="34" charset="0"/>
              </a:rPr>
              <a:t>Flowicon</a:t>
            </a:r>
            <a:r>
              <a:rPr lang="de-DE" sz="1200" dirty="0">
                <a:solidFill>
                  <a:schemeClr val="tx2"/>
                </a:solidFill>
                <a:latin typeface="Calibri" panose="020F0502020204030204" pitchFamily="34" charset="0"/>
                <a:cs typeface="Calibri" panose="020F0502020204030204" pitchFamily="34" charset="0"/>
              </a:rPr>
              <a:t> auf </a:t>
            </a:r>
            <a:r>
              <a:rPr lang="de-DE" sz="1200" dirty="0" err="1">
                <a:solidFill>
                  <a:schemeClr val="tx2"/>
                </a:solidFill>
                <a:latin typeface="Calibri" panose="020F0502020204030204" pitchFamily="34" charset="0"/>
                <a:cs typeface="Calibri" panose="020F0502020204030204" pitchFamily="34" charset="0"/>
              </a:rPr>
              <a:t>Canva</a:t>
            </a:r>
            <a:r>
              <a:rPr lang="de-DE" sz="1200" dirty="0">
                <a:solidFill>
                  <a:schemeClr val="tx2"/>
                </a:solidFill>
                <a:latin typeface="Calibri" panose="020F0502020204030204" pitchFamily="34" charset="0"/>
                <a:cs typeface="Calibri" panose="020F0502020204030204" pitchFamily="34" charset="0"/>
              </a:rPr>
              <a:t>, </a:t>
            </a:r>
            <a:r>
              <a:rPr lang="de-DE" sz="1200" dirty="0">
                <a:solidFill>
                  <a:schemeClr val="tx2"/>
                </a:solidFill>
                <a:latin typeface="Calibri" panose="020F0502020204030204" pitchFamily="34" charset="0"/>
                <a:cs typeface="Calibri" panose="020F0502020204030204" pitchFamily="34" charset="0"/>
                <a:hlinkClick r:id="rId3"/>
              </a:rPr>
              <a:t>https://www.canva.com/icons/MAEuw_14XOM-folder-glyph-icon/</a:t>
            </a:r>
            <a:endParaRPr lang="de-DE" sz="1200" dirty="0">
              <a:solidFill>
                <a:schemeClr val="tx2"/>
              </a:solidFill>
              <a:latin typeface="Calibri" panose="020F0502020204030204" pitchFamily="34" charset="0"/>
              <a:cs typeface="Calibri" panose="020F0502020204030204" pitchFamily="34" charset="0"/>
            </a:endParaRPr>
          </a:p>
          <a:p>
            <a:pPr marL="285750" indent="-285750">
              <a:lnSpc>
                <a:spcPct val="150000"/>
              </a:lnSpc>
              <a:spcAft>
                <a:spcPts val="600"/>
              </a:spcAft>
              <a:buFont typeface="Wingdings" panose="05000000000000000000" pitchFamily="2" charset="2"/>
              <a:buChar char="§"/>
            </a:pPr>
            <a:r>
              <a:rPr lang="de-DE" sz="1200" b="1" dirty="0">
                <a:solidFill>
                  <a:schemeClr val="tx2"/>
                </a:solidFill>
                <a:latin typeface="Calibri" panose="020F0502020204030204" pitchFamily="34" charset="0"/>
                <a:cs typeface="Calibri" panose="020F0502020204030204" pitchFamily="34" charset="0"/>
              </a:rPr>
              <a:t>Cloud Download Icon: </a:t>
            </a:r>
            <a:r>
              <a:rPr lang="de-DE" sz="1200" dirty="0">
                <a:solidFill>
                  <a:schemeClr val="tx2"/>
                </a:solidFill>
                <a:latin typeface="Calibri" panose="020F0502020204030204" pitchFamily="34" charset="0"/>
                <a:cs typeface="Calibri" panose="020F0502020204030204" pitchFamily="34" charset="0"/>
              </a:rPr>
              <a:t>von </a:t>
            </a:r>
            <a:r>
              <a:rPr lang="de-DE" sz="1200" dirty="0" err="1">
                <a:solidFill>
                  <a:schemeClr val="tx2"/>
                </a:solidFill>
                <a:latin typeface="Calibri" panose="020F0502020204030204" pitchFamily="34" charset="0"/>
                <a:cs typeface="Calibri" panose="020F0502020204030204" pitchFamily="34" charset="0"/>
              </a:rPr>
              <a:t>kmgdesignid</a:t>
            </a:r>
            <a:r>
              <a:rPr lang="de-DE" sz="1200" dirty="0">
                <a:solidFill>
                  <a:schemeClr val="tx2"/>
                </a:solidFill>
                <a:latin typeface="Calibri" panose="020F0502020204030204" pitchFamily="34" charset="0"/>
                <a:cs typeface="Calibri" panose="020F0502020204030204" pitchFamily="34" charset="0"/>
              </a:rPr>
              <a:t> auf </a:t>
            </a:r>
            <a:r>
              <a:rPr lang="de-DE" sz="1200" dirty="0" err="1">
                <a:solidFill>
                  <a:schemeClr val="tx2"/>
                </a:solidFill>
                <a:latin typeface="Calibri" panose="020F0502020204030204" pitchFamily="34" charset="0"/>
                <a:cs typeface="Calibri" panose="020F0502020204030204" pitchFamily="34" charset="0"/>
              </a:rPr>
              <a:t>Canva</a:t>
            </a:r>
            <a:r>
              <a:rPr lang="de-DE" sz="1200" dirty="0">
                <a:solidFill>
                  <a:schemeClr val="tx2"/>
                </a:solidFill>
                <a:latin typeface="Calibri" panose="020F0502020204030204" pitchFamily="34" charset="0"/>
                <a:cs typeface="Calibri" panose="020F0502020204030204" pitchFamily="34" charset="0"/>
              </a:rPr>
              <a:t>, https://www.canva.com/icons/MAEmfIx-KKg-cloud-download-icon/</a:t>
            </a:r>
          </a:p>
          <a:p>
            <a:pPr marL="285750" indent="-285750">
              <a:lnSpc>
                <a:spcPct val="150000"/>
              </a:lnSpc>
              <a:spcAft>
                <a:spcPts val="600"/>
              </a:spcAft>
              <a:buFont typeface="Wingdings" panose="05000000000000000000" pitchFamily="2" charset="2"/>
              <a:buChar char="§"/>
            </a:pPr>
            <a:endParaRPr lang="de-DE" sz="1200" b="1"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2295761"/>
      </p:ext>
    </p:extLst>
  </p:cSld>
  <p:clrMapOvr>
    <a:masterClrMapping/>
  </p:clrMapOvr>
</p:sld>
</file>

<file path=ppt/theme/theme1.xml><?xml version="1.0" encoding="utf-8"?>
<a:theme xmlns:a="http://schemas.openxmlformats.org/drawingml/2006/main" name="PowerPoint Master RUB">
  <a:themeElements>
    <a:clrScheme name="Benutzerdefiniert 2">
      <a:dk1>
        <a:sysClr val="windowText" lastClr="000000"/>
      </a:dk1>
      <a:lt1>
        <a:sysClr val="window" lastClr="FFFFFF"/>
      </a:lt1>
      <a:dk2>
        <a:srgbClr val="003560"/>
      </a:dk2>
      <a:lt2>
        <a:srgbClr val="8DAE10"/>
      </a:lt2>
      <a:accent1>
        <a:srgbClr val="FFCC00"/>
      </a:accent1>
      <a:accent2>
        <a:srgbClr val="EE7203"/>
      </a:accent2>
      <a:accent3>
        <a:srgbClr val="E6332A"/>
      </a:accent3>
      <a:accent4>
        <a:srgbClr val="B71E3F"/>
      </a:accent4>
      <a:accent5>
        <a:srgbClr val="9C5516"/>
      </a:accent5>
      <a:accent6>
        <a:srgbClr val="59211C"/>
      </a:accent6>
      <a:hlink>
        <a:srgbClr val="003560"/>
      </a:hlink>
      <a:folHlink>
        <a:srgbClr val="54557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äsentation3" id="{4A0B2533-FCB8-477D-993E-0E0BF3A274D9}" vid="{D93B8792-861F-427C-B0C9-87415A535339}"/>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1500</Words>
  <Application>Microsoft Office PowerPoint</Application>
  <PresentationFormat>Bildschirmpräsentation (16:9)</PresentationFormat>
  <Paragraphs>183</Paragraphs>
  <Slides>28</Slides>
  <Notes>3</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28</vt:i4>
      </vt:variant>
    </vt:vector>
  </HeadingPairs>
  <TitlesOfParts>
    <vt:vector size="32" baseType="lpstr">
      <vt:lpstr>Arial</vt:lpstr>
      <vt:lpstr>Calibri</vt:lpstr>
      <vt:lpstr>Wingdings</vt:lpstr>
      <vt:lpstr>PowerPoint Master RUB</vt:lpstr>
      <vt:lpstr>PowerPoint-Präsentation</vt:lpstr>
      <vt:lpstr>Inhaltsverzeichnis</vt:lpstr>
      <vt:lpstr>Über ReSeeD</vt:lpstr>
      <vt:lpstr>PowerPoint-Präsentation</vt:lpstr>
      <vt:lpstr>ReSeeD-Login über ORCID oder RUB LoginID </vt:lpstr>
      <vt:lpstr>Das User Dashboard </vt:lpstr>
      <vt:lpstr>PowerPoint-Präsentation</vt:lpstr>
      <vt:lpstr>Neue Sammlung hinzufügen</vt:lpstr>
      <vt:lpstr>PowerPoint-Präsentation</vt:lpstr>
      <vt:lpstr>Neuen Datensatz hinzufügen</vt:lpstr>
      <vt:lpstr>Neuen Datensatz hinzufügen</vt:lpstr>
      <vt:lpstr>Hinweise:</vt:lpstr>
      <vt:lpstr>Datensatz betrachten</vt:lpstr>
      <vt:lpstr>Datensatz herunterladen</vt:lpstr>
      <vt:lpstr>PowerPoint-Präsentation</vt:lpstr>
      <vt:lpstr>Datensatz einer Sammlung beifügen</vt:lpstr>
      <vt:lpstr>PowerPoint-Präsentation</vt:lpstr>
      <vt:lpstr>In ReSeeD nach Datensätzen suchen</vt:lpstr>
      <vt:lpstr>In ReSeeD nach Datensätzen suchen</vt:lpstr>
      <vt:lpstr>PowerPoint-Präsentation</vt:lpstr>
      <vt:lpstr>Veröffentlichen Sie Ihren Datensatz mit ReSeeD und erhalten Sie einen DOI. </vt:lpstr>
      <vt:lpstr>Datensatz archivieren</vt:lpstr>
      <vt:lpstr>PowerPoint-Präsentation</vt:lpstr>
      <vt:lpstr>Optionale Funktionen</vt:lpstr>
      <vt:lpstr>PowerPoint-Präsentation</vt:lpstr>
      <vt:lpstr>Services für Forschungsdaten</vt:lpstr>
      <vt:lpstr>Bildquellen</vt:lpstr>
      <vt:lpstr>Bildquellen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RDMO</dc:title>
  <dc:creator>Yazdanfar, Oleksandra</dc:creator>
  <cp:lastModifiedBy>Yazdanfar, Oleksandra</cp:lastModifiedBy>
  <cp:revision>32</cp:revision>
  <dcterms:created xsi:type="dcterms:W3CDTF">2023-10-26T14:13:04Z</dcterms:created>
  <dcterms:modified xsi:type="dcterms:W3CDTF">2024-02-13T17:27:28Z</dcterms:modified>
</cp:coreProperties>
</file>